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sldIdLst>
    <p:sldId id="274" r:id="rId5"/>
    <p:sldId id="289" r:id="rId6"/>
    <p:sldId id="278" r:id="rId7"/>
    <p:sldId id="275" r:id="rId8"/>
    <p:sldId id="288" r:id="rId9"/>
    <p:sldId id="295" r:id="rId10"/>
    <p:sldId id="297" r:id="rId11"/>
    <p:sldId id="290" r:id="rId12"/>
    <p:sldId id="291" r:id="rId13"/>
    <p:sldId id="292" r:id="rId14"/>
    <p:sldId id="293" r:id="rId15"/>
    <p:sldId id="298" r:id="rId16"/>
    <p:sldId id="284" r:id="rId17"/>
    <p:sldId id="27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6" autoAdjust="0"/>
    <p:restoredTop sz="94598" autoAdjust="0"/>
  </p:normalViewPr>
  <p:slideViewPr>
    <p:cSldViewPr snapToGrid="0">
      <p:cViewPr varScale="1">
        <p:scale>
          <a:sx n="64" d="100"/>
          <a:sy n="64" d="100"/>
        </p:scale>
        <p:origin x="78" y="156"/>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cnlam\Desktop\Project-1\Visuals\state_by_music.xlsm"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cnlam\Desktop\Project-1\Visuals\income_by_music_pic1%20(3).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Music Preference</a:t>
            </a:r>
            <a:r>
              <a:rPr lang="en-US" baseline="0"/>
              <a:t> by State</a:t>
            </a:r>
            <a:endParaRPr lang="en-US"/>
          </a:p>
        </c:rich>
      </c:tx>
      <c:layout>
        <c:manualLayout>
          <c:xMode val="edge"/>
          <c:yMode val="edge"/>
          <c:x val="0.44145729948019746"/>
          <c:y val="1.0512482123951821E-2"/>
        </c:manualLayout>
      </c:layout>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percentStacked"/>
        <c:varyColors val="0"/>
        <c:ser>
          <c:idx val="0"/>
          <c:order val="0"/>
          <c:tx>
            <c:strRef>
              <c:f>state_by_music!$B$1</c:f>
              <c:strCache>
                <c:ptCount val="1"/>
                <c:pt idx="0">
                  <c:v>Total - Music preferences by genre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B$2,state_by_music!$B$4,state_by_music!$B$6:$B$7,state_by_music!$B$11:$B$12,state_by_music!$B$15:$B$16,state_by_music!$B$19,state_by_music!$B$23:$B$24,state_by_music!$B$27,state_by_music!$B$32,state_by_music!$B$34:$B$35,state_by_music!$B$37,state_by_music!$B$40,state_by_music!$B$42,state_by_music!$B$44:$B$45,state_by_music!$B$48:$B$49,state_by_music!$B$51)</c:f>
              <c:numCache>
                <c:formatCode>0%</c:formatCode>
                <c:ptCount val="23"/>
                <c:pt idx="0">
                  <c:v>0.02</c:v>
                </c:pt>
                <c:pt idx="1">
                  <c:v>0.02</c:v>
                </c:pt>
                <c:pt idx="2">
                  <c:v>0.11</c:v>
                </c:pt>
                <c:pt idx="3">
                  <c:v>0.02</c:v>
                </c:pt>
                <c:pt idx="4">
                  <c:v>7.0000000000000007E-2</c:v>
                </c:pt>
                <c:pt idx="5">
                  <c:v>0.03</c:v>
                </c:pt>
                <c:pt idx="6">
                  <c:v>0.04</c:v>
                </c:pt>
                <c:pt idx="7">
                  <c:v>0.03</c:v>
                </c:pt>
                <c:pt idx="8">
                  <c:v>0.02</c:v>
                </c:pt>
                <c:pt idx="9">
                  <c:v>0.02</c:v>
                </c:pt>
                <c:pt idx="10">
                  <c:v>0.03</c:v>
                </c:pt>
                <c:pt idx="11">
                  <c:v>0.02</c:v>
                </c:pt>
                <c:pt idx="12">
                  <c:v>0.02</c:v>
                </c:pt>
                <c:pt idx="13">
                  <c:v>0.08</c:v>
                </c:pt>
                <c:pt idx="14">
                  <c:v>0.03</c:v>
                </c:pt>
                <c:pt idx="15">
                  <c:v>0.04</c:v>
                </c:pt>
                <c:pt idx="16">
                  <c:v>0.04</c:v>
                </c:pt>
                <c:pt idx="17">
                  <c:v>0.02</c:v>
                </c:pt>
                <c:pt idx="18">
                  <c:v>0.02</c:v>
                </c:pt>
                <c:pt idx="19">
                  <c:v>7.0000000000000007E-2</c:v>
                </c:pt>
                <c:pt idx="20">
                  <c:v>0.02</c:v>
                </c:pt>
                <c:pt idx="21">
                  <c:v>0.02</c:v>
                </c:pt>
                <c:pt idx="22">
                  <c:v>0.02</c:v>
                </c:pt>
              </c:numCache>
              <c:extLst/>
            </c:numRef>
          </c:val>
          <c:extLst>
            <c:ext xmlns:c16="http://schemas.microsoft.com/office/drawing/2014/chart" uri="{C3380CC4-5D6E-409C-BE32-E72D297353CC}">
              <c16:uniqueId val="{00000000-A201-422F-B744-BDC9EC22E31E}"/>
            </c:ext>
          </c:extLst>
        </c:ser>
        <c:ser>
          <c:idx val="1"/>
          <c:order val="1"/>
          <c:tx>
            <c:strRef>
              <c:f>state_by_music!$C$1</c:f>
              <c:strCache>
                <c:ptCount val="1"/>
                <c:pt idx="0">
                  <c:v>Classical music</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C$2,state_by_music!$C$4,state_by_music!$C$6:$C$7,state_by_music!$C$11:$C$12,state_by_music!$C$15:$C$16,state_by_music!$C$19,state_by_music!$C$23:$C$24,state_by_music!$C$27,state_by_music!$C$32,state_by_music!$C$34:$C$35,state_by_music!$C$37,state_by_music!$C$40,state_by_music!$C$42,state_by_music!$C$44:$C$45,state_by_music!$C$48:$C$49,state_by_music!$C$51)</c:f>
              <c:numCache>
                <c:formatCode>0%</c:formatCode>
                <c:ptCount val="23"/>
                <c:pt idx="0">
                  <c:v>0.01</c:v>
                </c:pt>
                <c:pt idx="1">
                  <c:v>0.02</c:v>
                </c:pt>
                <c:pt idx="2">
                  <c:v>0.16</c:v>
                </c:pt>
                <c:pt idx="3">
                  <c:v>0.02</c:v>
                </c:pt>
                <c:pt idx="4">
                  <c:v>7.0000000000000007E-2</c:v>
                </c:pt>
                <c:pt idx="5">
                  <c:v>0.03</c:v>
                </c:pt>
                <c:pt idx="6">
                  <c:v>0.04</c:v>
                </c:pt>
                <c:pt idx="7">
                  <c:v>0.02</c:v>
                </c:pt>
                <c:pt idx="8">
                  <c:v>0.01</c:v>
                </c:pt>
                <c:pt idx="9">
                  <c:v>0.02</c:v>
                </c:pt>
                <c:pt idx="10">
                  <c:v>0.02</c:v>
                </c:pt>
                <c:pt idx="11">
                  <c:v>0.02</c:v>
                </c:pt>
                <c:pt idx="12">
                  <c:v>0.02</c:v>
                </c:pt>
                <c:pt idx="13">
                  <c:v>0.12</c:v>
                </c:pt>
                <c:pt idx="14">
                  <c:v>0.02</c:v>
                </c:pt>
                <c:pt idx="15">
                  <c:v>0.03</c:v>
                </c:pt>
                <c:pt idx="16">
                  <c:v>0.04</c:v>
                </c:pt>
                <c:pt idx="17">
                  <c:v>0.01</c:v>
                </c:pt>
                <c:pt idx="18">
                  <c:v>0.02</c:v>
                </c:pt>
                <c:pt idx="19">
                  <c:v>0.08</c:v>
                </c:pt>
                <c:pt idx="20">
                  <c:v>0.02</c:v>
                </c:pt>
                <c:pt idx="21">
                  <c:v>0.02</c:v>
                </c:pt>
                <c:pt idx="22">
                  <c:v>0.01</c:v>
                </c:pt>
              </c:numCache>
              <c:extLst/>
            </c:numRef>
          </c:val>
          <c:extLst>
            <c:ext xmlns:c16="http://schemas.microsoft.com/office/drawing/2014/chart" uri="{C3380CC4-5D6E-409C-BE32-E72D297353CC}">
              <c16:uniqueId val="{00000001-A201-422F-B744-BDC9EC22E31E}"/>
            </c:ext>
          </c:extLst>
        </c:ser>
        <c:ser>
          <c:idx val="2"/>
          <c:order val="2"/>
          <c:tx>
            <c:strRef>
              <c:f>state_by_music!$D$1</c:f>
              <c:strCache>
                <c:ptCount val="1"/>
                <c:pt idx="0">
                  <c:v>Country music</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D$2,state_by_music!$D$4,state_by_music!$D$6:$D$7,state_by_music!$D$11:$D$12,state_by_music!$D$15:$D$16,state_by_music!$D$19,state_by_music!$D$23:$D$24,state_by_music!$D$27,state_by_music!$D$32,state_by_music!$D$34:$D$35,state_by_music!$D$37,state_by_music!$D$40,state_by_music!$D$42,state_by_music!$D$44:$D$45,state_by_music!$D$48:$D$49,state_by_music!$D$51)</c:f>
              <c:numCache>
                <c:formatCode>0%</c:formatCode>
                <c:ptCount val="23"/>
                <c:pt idx="0">
                  <c:v>0.02</c:v>
                </c:pt>
                <c:pt idx="1">
                  <c:v>0.02</c:v>
                </c:pt>
                <c:pt idx="2">
                  <c:v>0.1</c:v>
                </c:pt>
                <c:pt idx="3">
                  <c:v>0.02</c:v>
                </c:pt>
                <c:pt idx="4">
                  <c:v>0.06</c:v>
                </c:pt>
                <c:pt idx="5">
                  <c:v>0.03</c:v>
                </c:pt>
                <c:pt idx="6">
                  <c:v>0.04</c:v>
                </c:pt>
                <c:pt idx="7">
                  <c:v>0.03</c:v>
                </c:pt>
                <c:pt idx="8">
                  <c:v>0.03</c:v>
                </c:pt>
                <c:pt idx="9">
                  <c:v>0.01</c:v>
                </c:pt>
                <c:pt idx="10">
                  <c:v>0.03</c:v>
                </c:pt>
                <c:pt idx="11">
                  <c:v>0.03</c:v>
                </c:pt>
                <c:pt idx="12">
                  <c:v>0.02</c:v>
                </c:pt>
                <c:pt idx="13">
                  <c:v>0.08</c:v>
                </c:pt>
                <c:pt idx="14">
                  <c:v>0.03</c:v>
                </c:pt>
                <c:pt idx="15">
                  <c:v>0.05</c:v>
                </c:pt>
                <c:pt idx="16">
                  <c:v>0.04</c:v>
                </c:pt>
                <c:pt idx="17">
                  <c:v>0.02</c:v>
                </c:pt>
                <c:pt idx="18">
                  <c:v>0.02</c:v>
                </c:pt>
                <c:pt idx="19">
                  <c:v>0.08</c:v>
                </c:pt>
                <c:pt idx="20">
                  <c:v>0.02</c:v>
                </c:pt>
                <c:pt idx="21">
                  <c:v>0.02</c:v>
                </c:pt>
                <c:pt idx="22">
                  <c:v>0.02</c:v>
                </c:pt>
              </c:numCache>
              <c:extLst/>
            </c:numRef>
          </c:val>
          <c:extLst>
            <c:ext xmlns:c16="http://schemas.microsoft.com/office/drawing/2014/chart" uri="{C3380CC4-5D6E-409C-BE32-E72D297353CC}">
              <c16:uniqueId val="{00000002-A201-422F-B744-BDC9EC22E31E}"/>
            </c:ext>
          </c:extLst>
        </c:ser>
        <c:ser>
          <c:idx val="3"/>
          <c:order val="3"/>
          <c:tx>
            <c:strRef>
              <c:f>state_by_music!$E$1</c:f>
              <c:strCache>
                <c:ptCount val="1"/>
                <c:pt idx="0">
                  <c:v>Dance / electronic music</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E$2,state_by_music!$E$4,state_by_music!$E$6:$E$7,state_by_music!$E$11:$E$12,state_by_music!$E$15:$E$16,state_by_music!$E$19,state_by_music!$E$23:$E$24,state_by_music!$E$27,state_by_music!$E$32,state_by_music!$E$34:$E$35,state_by_music!$E$37,state_by_music!$E$40,state_by_music!$E$42,state_by_music!$E$44:$E$45,state_by_music!$E$48:$E$49,state_by_music!$E$51)</c:f>
              <c:numCache>
                <c:formatCode>0%</c:formatCode>
                <c:ptCount val="23"/>
                <c:pt idx="0">
                  <c:v>0.02</c:v>
                </c:pt>
                <c:pt idx="1">
                  <c:v>0.03</c:v>
                </c:pt>
                <c:pt idx="2">
                  <c:v>0.15</c:v>
                </c:pt>
                <c:pt idx="3">
                  <c:v>0.02</c:v>
                </c:pt>
                <c:pt idx="4">
                  <c:v>0.06</c:v>
                </c:pt>
                <c:pt idx="5">
                  <c:v>0.02</c:v>
                </c:pt>
                <c:pt idx="6">
                  <c:v>0.04</c:v>
                </c:pt>
                <c:pt idx="7">
                  <c:v>0.02</c:v>
                </c:pt>
                <c:pt idx="8">
                  <c:v>0.01</c:v>
                </c:pt>
                <c:pt idx="9">
                  <c:v>0.02</c:v>
                </c:pt>
                <c:pt idx="10">
                  <c:v>0.03</c:v>
                </c:pt>
                <c:pt idx="11">
                  <c:v>0.02</c:v>
                </c:pt>
                <c:pt idx="12">
                  <c:v>0.03</c:v>
                </c:pt>
                <c:pt idx="13">
                  <c:v>0.1</c:v>
                </c:pt>
                <c:pt idx="14">
                  <c:v>0.02</c:v>
                </c:pt>
                <c:pt idx="15">
                  <c:v>0.03</c:v>
                </c:pt>
                <c:pt idx="16">
                  <c:v>0.04</c:v>
                </c:pt>
                <c:pt idx="17">
                  <c:v>0.01</c:v>
                </c:pt>
                <c:pt idx="18">
                  <c:v>0.02</c:v>
                </c:pt>
                <c:pt idx="19">
                  <c:v>7.0000000000000007E-2</c:v>
                </c:pt>
                <c:pt idx="20">
                  <c:v>0.02</c:v>
                </c:pt>
                <c:pt idx="21">
                  <c:v>0.02</c:v>
                </c:pt>
                <c:pt idx="22">
                  <c:v>0.01</c:v>
                </c:pt>
              </c:numCache>
              <c:extLst/>
            </c:numRef>
          </c:val>
          <c:extLst>
            <c:ext xmlns:c16="http://schemas.microsoft.com/office/drawing/2014/chart" uri="{C3380CC4-5D6E-409C-BE32-E72D297353CC}">
              <c16:uniqueId val="{00000003-A201-422F-B744-BDC9EC22E31E}"/>
            </c:ext>
          </c:extLst>
        </c:ser>
        <c:ser>
          <c:idx val="4"/>
          <c:order val="4"/>
          <c:tx>
            <c:strRef>
              <c:f>state_by_music!$F$1</c:f>
              <c:strCache>
                <c:ptCount val="1"/>
                <c:pt idx="0">
                  <c:v>Folk music</c:v>
                </c:pt>
              </c:strCache>
            </c:strRef>
          </c:tx>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F$2,state_by_music!$F$4,state_by_music!$F$6:$F$7,state_by_music!$F$11:$F$12,state_by_music!$F$15:$F$16,state_by_music!$F$19,state_by_music!$F$23:$F$24,state_by_music!$F$27,state_by_music!$F$32,state_by_music!$F$34:$F$35,state_by_music!$F$37,state_by_music!$F$40,state_by_music!$F$42,state_by_music!$F$44:$F$45,state_by_music!$F$48:$F$49,state_by_music!$F$51)</c:f>
              <c:numCache>
                <c:formatCode>0%</c:formatCode>
                <c:ptCount val="23"/>
                <c:pt idx="0">
                  <c:v>0.02</c:v>
                </c:pt>
                <c:pt idx="1">
                  <c:v>0.03</c:v>
                </c:pt>
                <c:pt idx="2">
                  <c:v>0.15</c:v>
                </c:pt>
                <c:pt idx="3">
                  <c:v>0.01</c:v>
                </c:pt>
                <c:pt idx="4">
                  <c:v>0.05</c:v>
                </c:pt>
                <c:pt idx="5">
                  <c:v>0.03</c:v>
                </c:pt>
                <c:pt idx="6">
                  <c:v>0.04</c:v>
                </c:pt>
                <c:pt idx="7">
                  <c:v>0.02</c:v>
                </c:pt>
                <c:pt idx="8">
                  <c:v>0.01</c:v>
                </c:pt>
                <c:pt idx="9">
                  <c:v>0.01</c:v>
                </c:pt>
                <c:pt idx="10">
                  <c:v>0.02</c:v>
                </c:pt>
                <c:pt idx="11">
                  <c:v>0.02</c:v>
                </c:pt>
                <c:pt idx="12">
                  <c:v>0.01</c:v>
                </c:pt>
                <c:pt idx="13">
                  <c:v>0.11</c:v>
                </c:pt>
                <c:pt idx="14">
                  <c:v>0.02</c:v>
                </c:pt>
                <c:pt idx="15">
                  <c:v>0.03</c:v>
                </c:pt>
                <c:pt idx="16">
                  <c:v>0.03</c:v>
                </c:pt>
                <c:pt idx="17">
                  <c:v>0.02</c:v>
                </c:pt>
                <c:pt idx="18">
                  <c:v>0.01</c:v>
                </c:pt>
                <c:pt idx="19">
                  <c:v>0.08</c:v>
                </c:pt>
                <c:pt idx="20">
                  <c:v>0.03</c:v>
                </c:pt>
                <c:pt idx="21">
                  <c:v>0.03</c:v>
                </c:pt>
                <c:pt idx="22">
                  <c:v>0.01</c:v>
                </c:pt>
              </c:numCache>
              <c:extLst/>
            </c:numRef>
          </c:val>
          <c:extLst>
            <c:ext xmlns:c16="http://schemas.microsoft.com/office/drawing/2014/chart" uri="{C3380CC4-5D6E-409C-BE32-E72D297353CC}">
              <c16:uniqueId val="{00000004-A201-422F-B744-BDC9EC22E31E}"/>
            </c:ext>
          </c:extLst>
        </c:ser>
        <c:ser>
          <c:idx val="5"/>
          <c:order val="5"/>
          <c:tx>
            <c:strRef>
              <c:f>state_by_music!$G$1</c:f>
              <c:strCache>
                <c:ptCount val="1"/>
                <c:pt idx="0">
                  <c:v>Jazz and blues</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G$2,state_by_music!$G$4,state_by_music!$G$6:$G$7,state_by_music!$G$11:$G$12,state_by_music!$G$15:$G$16,state_by_music!$G$19,state_by_music!$G$23:$G$24,state_by_music!$G$27,state_by_music!$G$32,state_by_music!$G$34:$G$35,state_by_music!$G$37,state_by_music!$G$40,state_by_music!$G$42,state_by_music!$G$44:$G$45,state_by_music!$G$48:$G$49,state_by_music!$G$51)</c:f>
              <c:numCache>
                <c:formatCode>0%</c:formatCode>
                <c:ptCount val="23"/>
                <c:pt idx="0">
                  <c:v>0.01</c:v>
                </c:pt>
                <c:pt idx="1">
                  <c:v>0.02</c:v>
                </c:pt>
                <c:pt idx="2">
                  <c:v>0.14000000000000001</c:v>
                </c:pt>
                <c:pt idx="3">
                  <c:v>0.02</c:v>
                </c:pt>
                <c:pt idx="4">
                  <c:v>7.0000000000000007E-2</c:v>
                </c:pt>
                <c:pt idx="5">
                  <c:v>0.03</c:v>
                </c:pt>
                <c:pt idx="6">
                  <c:v>0.04</c:v>
                </c:pt>
                <c:pt idx="7">
                  <c:v>0.02</c:v>
                </c:pt>
                <c:pt idx="8">
                  <c:v>0.01</c:v>
                </c:pt>
                <c:pt idx="9">
                  <c:v>0.02</c:v>
                </c:pt>
                <c:pt idx="10">
                  <c:v>0.03</c:v>
                </c:pt>
                <c:pt idx="11">
                  <c:v>0.03</c:v>
                </c:pt>
                <c:pt idx="12">
                  <c:v>0.01</c:v>
                </c:pt>
                <c:pt idx="13">
                  <c:v>0.1</c:v>
                </c:pt>
                <c:pt idx="14">
                  <c:v>0.02</c:v>
                </c:pt>
                <c:pt idx="15">
                  <c:v>0.04</c:v>
                </c:pt>
                <c:pt idx="16">
                  <c:v>0.04</c:v>
                </c:pt>
                <c:pt idx="17">
                  <c:v>0.01</c:v>
                </c:pt>
                <c:pt idx="18">
                  <c:v>0.02</c:v>
                </c:pt>
                <c:pt idx="19">
                  <c:v>0.09</c:v>
                </c:pt>
                <c:pt idx="20">
                  <c:v>0.02</c:v>
                </c:pt>
                <c:pt idx="21">
                  <c:v>0.02</c:v>
                </c:pt>
                <c:pt idx="22">
                  <c:v>0.01</c:v>
                </c:pt>
              </c:numCache>
              <c:extLst/>
            </c:numRef>
          </c:val>
          <c:extLst>
            <c:ext xmlns:c16="http://schemas.microsoft.com/office/drawing/2014/chart" uri="{C3380CC4-5D6E-409C-BE32-E72D297353CC}">
              <c16:uniqueId val="{00000005-A201-422F-B744-BDC9EC22E31E}"/>
            </c:ext>
          </c:extLst>
        </c:ser>
        <c:ser>
          <c:idx val="6"/>
          <c:order val="6"/>
          <c:tx>
            <c:strRef>
              <c:f>state_by_music!$H$1</c:f>
              <c:strCache>
                <c:ptCount val="1"/>
                <c:pt idx="0">
                  <c:v>Pop / adult contemporary music</c:v>
                </c:pt>
              </c:strCache>
            </c:strRef>
          </c:tx>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H$2,state_by_music!$H$4,state_by_music!$H$6:$H$7,state_by_music!$H$11:$H$12,state_by_music!$H$15:$H$16,state_by_music!$H$19,state_by_music!$H$23:$H$24,state_by_music!$H$27,state_by_music!$H$32,state_by_music!$H$34:$H$35,state_by_music!$H$37,state_by_music!$H$40,state_by_music!$H$42,state_by_music!$H$44:$H$45,state_by_music!$H$48:$H$49,state_by_music!$H$51)</c:f>
              <c:numCache>
                <c:formatCode>0%</c:formatCode>
                <c:ptCount val="23"/>
                <c:pt idx="0">
                  <c:v>0.02</c:v>
                </c:pt>
                <c:pt idx="1">
                  <c:v>0.02</c:v>
                </c:pt>
                <c:pt idx="2">
                  <c:v>0.1</c:v>
                </c:pt>
                <c:pt idx="3">
                  <c:v>0.02</c:v>
                </c:pt>
                <c:pt idx="4">
                  <c:v>0.06</c:v>
                </c:pt>
                <c:pt idx="5">
                  <c:v>0.02</c:v>
                </c:pt>
                <c:pt idx="6">
                  <c:v>0.04</c:v>
                </c:pt>
                <c:pt idx="7">
                  <c:v>0.03</c:v>
                </c:pt>
                <c:pt idx="8">
                  <c:v>0.02</c:v>
                </c:pt>
                <c:pt idx="9">
                  <c:v>0.02</c:v>
                </c:pt>
                <c:pt idx="10">
                  <c:v>0.04</c:v>
                </c:pt>
                <c:pt idx="11">
                  <c:v>0.02</c:v>
                </c:pt>
                <c:pt idx="12">
                  <c:v>0.02</c:v>
                </c:pt>
                <c:pt idx="13">
                  <c:v>7.0000000000000007E-2</c:v>
                </c:pt>
                <c:pt idx="14">
                  <c:v>0.03</c:v>
                </c:pt>
                <c:pt idx="15">
                  <c:v>0.04</c:v>
                </c:pt>
                <c:pt idx="16">
                  <c:v>0.05</c:v>
                </c:pt>
                <c:pt idx="17">
                  <c:v>0.01</c:v>
                </c:pt>
                <c:pt idx="18">
                  <c:v>0.02</c:v>
                </c:pt>
                <c:pt idx="19">
                  <c:v>0.08</c:v>
                </c:pt>
                <c:pt idx="20">
                  <c:v>0.02</c:v>
                </c:pt>
                <c:pt idx="21">
                  <c:v>0.02</c:v>
                </c:pt>
                <c:pt idx="22">
                  <c:v>0.02</c:v>
                </c:pt>
              </c:numCache>
              <c:extLst/>
            </c:numRef>
          </c:val>
          <c:extLst>
            <c:ext xmlns:c16="http://schemas.microsoft.com/office/drawing/2014/chart" uri="{C3380CC4-5D6E-409C-BE32-E72D297353CC}">
              <c16:uniqueId val="{00000006-A201-422F-B744-BDC9EC22E31E}"/>
            </c:ext>
          </c:extLst>
        </c:ser>
        <c:ser>
          <c:idx val="7"/>
          <c:order val="7"/>
          <c:tx>
            <c:strRef>
              <c:f>state_by_music!$I$1</c:f>
              <c:strCache>
                <c:ptCount val="1"/>
                <c:pt idx="0">
                  <c:v>Religious</c:v>
                </c:pt>
              </c:strCache>
            </c:strRef>
          </c:tx>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I$2,state_by_music!$I$4,state_by_music!$I$6:$I$7,state_by_music!$I$11:$I$12,state_by_music!$I$15:$I$16,state_by_music!$I$19,state_by_music!$I$23:$I$24,state_by_music!$I$27,state_by_music!$I$32,state_by_music!$I$34:$I$35,state_by_music!$I$37,state_by_music!$I$40,state_by_music!$I$42,state_by_music!$I$44:$I$45,state_by_music!$I$48:$I$49,state_by_music!$I$51)</c:f>
              <c:numCache>
                <c:formatCode>0%</c:formatCode>
                <c:ptCount val="23"/>
                <c:pt idx="0">
                  <c:v>0.03</c:v>
                </c:pt>
                <c:pt idx="1">
                  <c:v>0.02</c:v>
                </c:pt>
                <c:pt idx="2">
                  <c:v>0.11</c:v>
                </c:pt>
                <c:pt idx="3">
                  <c:v>0.01</c:v>
                </c:pt>
                <c:pt idx="4">
                  <c:v>0.06</c:v>
                </c:pt>
                <c:pt idx="5">
                  <c:v>0.03</c:v>
                </c:pt>
                <c:pt idx="6">
                  <c:v>0.03</c:v>
                </c:pt>
                <c:pt idx="7">
                  <c:v>0.03</c:v>
                </c:pt>
                <c:pt idx="8">
                  <c:v>0.03</c:v>
                </c:pt>
                <c:pt idx="9">
                  <c:v>0.01</c:v>
                </c:pt>
                <c:pt idx="10">
                  <c:v>0.03</c:v>
                </c:pt>
                <c:pt idx="11">
                  <c:v>0.02</c:v>
                </c:pt>
                <c:pt idx="12">
                  <c:v>0.02</c:v>
                </c:pt>
                <c:pt idx="13">
                  <c:v>0.09</c:v>
                </c:pt>
                <c:pt idx="14">
                  <c:v>0.04</c:v>
                </c:pt>
                <c:pt idx="15">
                  <c:v>0.04</c:v>
                </c:pt>
                <c:pt idx="16">
                  <c:v>0.03</c:v>
                </c:pt>
                <c:pt idx="17">
                  <c:v>0.02</c:v>
                </c:pt>
                <c:pt idx="18">
                  <c:v>0.03</c:v>
                </c:pt>
                <c:pt idx="19">
                  <c:v>7.0000000000000007E-2</c:v>
                </c:pt>
                <c:pt idx="20">
                  <c:v>0.02</c:v>
                </c:pt>
                <c:pt idx="21">
                  <c:v>0.02</c:v>
                </c:pt>
                <c:pt idx="22">
                  <c:v>0.01</c:v>
                </c:pt>
              </c:numCache>
              <c:extLst/>
            </c:numRef>
          </c:val>
          <c:extLst>
            <c:ext xmlns:c16="http://schemas.microsoft.com/office/drawing/2014/chart" uri="{C3380CC4-5D6E-409C-BE32-E72D297353CC}">
              <c16:uniqueId val="{00000007-A201-422F-B744-BDC9EC22E31E}"/>
            </c:ext>
          </c:extLst>
        </c:ser>
        <c:ser>
          <c:idx val="8"/>
          <c:order val="8"/>
          <c:tx>
            <c:strRef>
              <c:f>state_by_music!$J$1</c:f>
              <c:strCache>
                <c:ptCount val="1"/>
                <c:pt idx="0">
                  <c:v>Rock / alternative / indie music</c:v>
                </c:pt>
              </c:strCache>
            </c:strRef>
          </c:tx>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J$2,state_by_music!$J$4,state_by_music!$J$6:$J$7,state_by_music!$J$11:$J$12,state_by_music!$J$15:$J$16,state_by_music!$J$19,state_by_music!$J$23:$J$24,state_by_music!$J$27,state_by_music!$J$32,state_by_music!$J$34:$J$35,state_by_music!$J$37,state_by_music!$J$40,state_by_music!$J$42,state_by_music!$J$44:$J$45,state_by_music!$J$48:$J$49,state_by_music!$J$51)</c:f>
              <c:numCache>
                <c:formatCode>0%</c:formatCode>
                <c:ptCount val="23"/>
                <c:pt idx="0">
                  <c:v>0.02</c:v>
                </c:pt>
                <c:pt idx="1">
                  <c:v>0.02</c:v>
                </c:pt>
                <c:pt idx="2">
                  <c:v>0.1</c:v>
                </c:pt>
                <c:pt idx="3">
                  <c:v>0.02</c:v>
                </c:pt>
                <c:pt idx="4">
                  <c:v>0.06</c:v>
                </c:pt>
                <c:pt idx="5">
                  <c:v>0.03</c:v>
                </c:pt>
                <c:pt idx="6">
                  <c:v>0.04</c:v>
                </c:pt>
                <c:pt idx="7">
                  <c:v>0.03</c:v>
                </c:pt>
                <c:pt idx="8">
                  <c:v>0.02</c:v>
                </c:pt>
                <c:pt idx="9">
                  <c:v>0.02</c:v>
                </c:pt>
                <c:pt idx="10">
                  <c:v>0.04</c:v>
                </c:pt>
                <c:pt idx="11">
                  <c:v>0.03</c:v>
                </c:pt>
                <c:pt idx="12">
                  <c:v>0.02</c:v>
                </c:pt>
                <c:pt idx="13">
                  <c:v>7.0000000000000007E-2</c:v>
                </c:pt>
                <c:pt idx="14">
                  <c:v>0.03</c:v>
                </c:pt>
                <c:pt idx="15">
                  <c:v>0.05</c:v>
                </c:pt>
                <c:pt idx="16">
                  <c:v>0.05</c:v>
                </c:pt>
                <c:pt idx="17">
                  <c:v>0.01</c:v>
                </c:pt>
                <c:pt idx="18">
                  <c:v>0.02</c:v>
                </c:pt>
                <c:pt idx="19">
                  <c:v>7.0000000000000007E-2</c:v>
                </c:pt>
                <c:pt idx="20">
                  <c:v>0.02</c:v>
                </c:pt>
                <c:pt idx="21">
                  <c:v>0.02</c:v>
                </c:pt>
                <c:pt idx="22">
                  <c:v>0.02</c:v>
                </c:pt>
              </c:numCache>
              <c:extLst/>
            </c:numRef>
          </c:val>
          <c:extLst>
            <c:ext xmlns:c16="http://schemas.microsoft.com/office/drawing/2014/chart" uri="{C3380CC4-5D6E-409C-BE32-E72D297353CC}">
              <c16:uniqueId val="{00000008-A201-422F-B744-BDC9EC22E31E}"/>
            </c:ext>
          </c:extLst>
        </c:ser>
        <c:ser>
          <c:idx val="9"/>
          <c:order val="9"/>
          <c:tx>
            <c:strRef>
              <c:f>state_by_music!$K$1</c:f>
              <c:strCache>
                <c:ptCount val="1"/>
                <c:pt idx="0">
                  <c:v>Urban music (hip hop, R&amp;B, etc.)</c:v>
                </c:pt>
              </c:strCache>
            </c:strRef>
          </c:tx>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K$2,state_by_music!$K$4,state_by_music!$K$6:$K$7,state_by_music!$K$11:$K$12,state_by_music!$K$15:$K$16,state_by_music!$K$19,state_by_music!$K$23:$K$24,state_by_music!$K$27,state_by_music!$K$32,state_by_music!$K$34:$K$35,state_by_music!$K$37,state_by_music!$K$40,state_by_music!$K$42,state_by_music!$K$44:$K$45,state_by_music!$K$48:$K$49,state_by_music!$K$51)</c:f>
              <c:numCache>
                <c:formatCode>0%</c:formatCode>
                <c:ptCount val="23"/>
                <c:pt idx="0">
                  <c:v>0.02</c:v>
                </c:pt>
                <c:pt idx="1">
                  <c:v>0.02</c:v>
                </c:pt>
                <c:pt idx="2">
                  <c:v>0.11</c:v>
                </c:pt>
                <c:pt idx="3">
                  <c:v>0.02</c:v>
                </c:pt>
                <c:pt idx="4">
                  <c:v>7.0000000000000007E-2</c:v>
                </c:pt>
                <c:pt idx="5">
                  <c:v>0.03</c:v>
                </c:pt>
                <c:pt idx="6">
                  <c:v>0.04</c:v>
                </c:pt>
                <c:pt idx="7">
                  <c:v>0.03</c:v>
                </c:pt>
                <c:pt idx="8">
                  <c:v>0.01</c:v>
                </c:pt>
                <c:pt idx="9">
                  <c:v>0.02</c:v>
                </c:pt>
                <c:pt idx="10">
                  <c:v>0.03</c:v>
                </c:pt>
                <c:pt idx="11">
                  <c:v>0.02</c:v>
                </c:pt>
                <c:pt idx="12">
                  <c:v>0.02</c:v>
                </c:pt>
                <c:pt idx="13">
                  <c:v>0.08</c:v>
                </c:pt>
                <c:pt idx="14">
                  <c:v>0.03</c:v>
                </c:pt>
                <c:pt idx="15">
                  <c:v>0.04</c:v>
                </c:pt>
                <c:pt idx="16">
                  <c:v>0.04</c:v>
                </c:pt>
                <c:pt idx="17">
                  <c:v>0.02</c:v>
                </c:pt>
                <c:pt idx="18">
                  <c:v>0.02</c:v>
                </c:pt>
                <c:pt idx="19">
                  <c:v>0.08</c:v>
                </c:pt>
                <c:pt idx="20">
                  <c:v>0.02</c:v>
                </c:pt>
                <c:pt idx="21">
                  <c:v>0.02</c:v>
                </c:pt>
                <c:pt idx="22">
                  <c:v>0.01</c:v>
                </c:pt>
              </c:numCache>
              <c:extLst/>
            </c:numRef>
          </c:val>
          <c:extLst>
            <c:ext xmlns:c16="http://schemas.microsoft.com/office/drawing/2014/chart" uri="{C3380CC4-5D6E-409C-BE32-E72D297353CC}">
              <c16:uniqueId val="{00000009-A201-422F-B744-BDC9EC22E31E}"/>
            </c:ext>
          </c:extLst>
        </c:ser>
        <c:ser>
          <c:idx val="10"/>
          <c:order val="10"/>
          <c:tx>
            <c:strRef>
              <c:f>state_by_music!$L$1</c:f>
              <c:strCache>
                <c:ptCount val="1"/>
                <c:pt idx="0">
                  <c:v>World music</c:v>
                </c:pt>
              </c:strCache>
            </c:strRef>
          </c:tx>
          <c:spPr>
            <a:gradFill rotWithShape="1">
              <a:gsLst>
                <a:gs pos="0">
                  <a:schemeClr val="accent5">
                    <a:lumMod val="60000"/>
                    <a:satMod val="103000"/>
                    <a:lumMod val="102000"/>
                    <a:tint val="94000"/>
                  </a:schemeClr>
                </a:gs>
                <a:gs pos="50000">
                  <a:schemeClr val="accent5">
                    <a:lumMod val="60000"/>
                    <a:satMod val="110000"/>
                    <a:lumMod val="100000"/>
                    <a:shade val="100000"/>
                  </a:schemeClr>
                </a:gs>
                <a:gs pos="100000">
                  <a:schemeClr val="accent5">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L$2,state_by_music!$L$4,state_by_music!$L$6:$L$7,state_by_music!$L$11:$L$12,state_by_music!$L$15:$L$16,state_by_music!$L$19,state_by_music!$L$23:$L$24,state_by_music!$L$27,state_by_music!$L$32,state_by_music!$L$34:$L$35,state_by_music!$L$37,state_by_music!$L$40,state_by_music!$L$42,state_by_music!$L$44:$L$45,state_by_music!$L$48:$L$49,state_by_music!$L$51)</c:f>
              <c:numCache>
                <c:formatCode>0%</c:formatCode>
                <c:ptCount val="23"/>
                <c:pt idx="0">
                  <c:v>0.01</c:v>
                </c:pt>
                <c:pt idx="1">
                  <c:v>0.02</c:v>
                </c:pt>
                <c:pt idx="2">
                  <c:v>0.15</c:v>
                </c:pt>
                <c:pt idx="3">
                  <c:v>0.02</c:v>
                </c:pt>
                <c:pt idx="4">
                  <c:v>7.0000000000000007E-2</c:v>
                </c:pt>
                <c:pt idx="5">
                  <c:v>0.03</c:v>
                </c:pt>
                <c:pt idx="6">
                  <c:v>0.04</c:v>
                </c:pt>
                <c:pt idx="7">
                  <c:v>0.02</c:v>
                </c:pt>
                <c:pt idx="8">
                  <c:v>0.02</c:v>
                </c:pt>
                <c:pt idx="9">
                  <c:v>0.02</c:v>
                </c:pt>
                <c:pt idx="10">
                  <c:v>0.03</c:v>
                </c:pt>
                <c:pt idx="11">
                  <c:v>0.01</c:v>
                </c:pt>
                <c:pt idx="12">
                  <c:v>0.02</c:v>
                </c:pt>
                <c:pt idx="13">
                  <c:v>0.13</c:v>
                </c:pt>
                <c:pt idx="14">
                  <c:v>0.02</c:v>
                </c:pt>
                <c:pt idx="15">
                  <c:v>0.03</c:v>
                </c:pt>
                <c:pt idx="16">
                  <c:v>0.03</c:v>
                </c:pt>
                <c:pt idx="17">
                  <c:v>0.01</c:v>
                </c:pt>
                <c:pt idx="18">
                  <c:v>0.01</c:v>
                </c:pt>
                <c:pt idx="19">
                  <c:v>7.0000000000000007E-2</c:v>
                </c:pt>
                <c:pt idx="20">
                  <c:v>0.02</c:v>
                </c:pt>
                <c:pt idx="21">
                  <c:v>0.03</c:v>
                </c:pt>
                <c:pt idx="22">
                  <c:v>0.01</c:v>
                </c:pt>
              </c:numCache>
              <c:extLst/>
            </c:numRef>
          </c:val>
          <c:extLst>
            <c:ext xmlns:c16="http://schemas.microsoft.com/office/drawing/2014/chart" uri="{C3380CC4-5D6E-409C-BE32-E72D297353CC}">
              <c16:uniqueId val="{0000000A-A201-422F-B744-BDC9EC22E31E}"/>
            </c:ext>
          </c:extLst>
        </c:ser>
        <c:ser>
          <c:idx val="11"/>
          <c:order val="11"/>
          <c:tx>
            <c:strRef>
              <c:f>state_by_music!$M$1</c:f>
              <c:strCache>
                <c:ptCount val="1"/>
                <c:pt idx="0">
                  <c:v>Other</c:v>
                </c:pt>
              </c:strCache>
            </c:strRef>
          </c:tx>
          <c:spPr>
            <a:gradFill rotWithShape="1">
              <a:gsLst>
                <a:gs pos="0">
                  <a:schemeClr val="accent6">
                    <a:lumMod val="60000"/>
                    <a:satMod val="103000"/>
                    <a:lumMod val="102000"/>
                    <a:tint val="94000"/>
                  </a:schemeClr>
                </a:gs>
                <a:gs pos="50000">
                  <a:schemeClr val="accent6">
                    <a:lumMod val="60000"/>
                    <a:satMod val="110000"/>
                    <a:lumMod val="100000"/>
                    <a:shade val="100000"/>
                  </a:schemeClr>
                </a:gs>
                <a:gs pos="100000">
                  <a:schemeClr val="accent6">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M$2,state_by_music!$M$4,state_by_music!$M$6:$M$7,state_by_music!$M$11:$M$12,state_by_music!$M$15:$M$16,state_by_music!$M$19,state_by_music!$M$23:$M$24,state_by_music!$M$27,state_by_music!$M$32,state_by_music!$M$34:$M$35,state_by_music!$M$37,state_by_music!$M$40,state_by_music!$M$42,state_by_music!$M$44:$M$45,state_by_music!$M$48:$M$49,state_by_music!$M$51)</c:f>
              <c:numCache>
                <c:formatCode>0%</c:formatCode>
                <c:ptCount val="23"/>
                <c:pt idx="0">
                  <c:v>0.02</c:v>
                </c:pt>
                <c:pt idx="1">
                  <c:v>0.03</c:v>
                </c:pt>
                <c:pt idx="2">
                  <c:v>0.09</c:v>
                </c:pt>
                <c:pt idx="3">
                  <c:v>0.02</c:v>
                </c:pt>
                <c:pt idx="4">
                  <c:v>7.0000000000000007E-2</c:v>
                </c:pt>
                <c:pt idx="5">
                  <c:v>0.03</c:v>
                </c:pt>
                <c:pt idx="6">
                  <c:v>0.04</c:v>
                </c:pt>
                <c:pt idx="7">
                  <c:v>0.02</c:v>
                </c:pt>
                <c:pt idx="8">
                  <c:v>0.02</c:v>
                </c:pt>
                <c:pt idx="9">
                  <c:v>0.01</c:v>
                </c:pt>
                <c:pt idx="10">
                  <c:v>0.04</c:v>
                </c:pt>
                <c:pt idx="11">
                  <c:v>0.05</c:v>
                </c:pt>
                <c:pt idx="12">
                  <c:v>0.03</c:v>
                </c:pt>
                <c:pt idx="13">
                  <c:v>0.06</c:v>
                </c:pt>
                <c:pt idx="14">
                  <c:v>0.03</c:v>
                </c:pt>
                <c:pt idx="15">
                  <c:v>0.05</c:v>
                </c:pt>
                <c:pt idx="16">
                  <c:v>0.04</c:v>
                </c:pt>
                <c:pt idx="17">
                  <c:v>0.01</c:v>
                </c:pt>
                <c:pt idx="18">
                  <c:v>0.03</c:v>
                </c:pt>
                <c:pt idx="19">
                  <c:v>0.06</c:v>
                </c:pt>
                <c:pt idx="20">
                  <c:v>0.02</c:v>
                </c:pt>
                <c:pt idx="21">
                  <c:v>0.02</c:v>
                </c:pt>
                <c:pt idx="22">
                  <c:v>0.02</c:v>
                </c:pt>
              </c:numCache>
              <c:extLst/>
            </c:numRef>
          </c:val>
          <c:extLst>
            <c:ext xmlns:c16="http://schemas.microsoft.com/office/drawing/2014/chart" uri="{C3380CC4-5D6E-409C-BE32-E72D297353CC}">
              <c16:uniqueId val="{0000000B-A201-422F-B744-BDC9EC22E31E}"/>
            </c:ext>
          </c:extLst>
        </c:ser>
        <c:ser>
          <c:idx val="12"/>
          <c:order val="12"/>
          <c:tx>
            <c:strRef>
              <c:f>state_by_music!$N$1</c:f>
              <c:strCache>
                <c:ptCount val="1"/>
                <c:pt idx="0">
                  <c:v>Don't know</c:v>
                </c:pt>
              </c:strCache>
            </c:strRef>
          </c:tx>
          <c:spPr>
            <a:gradFill rotWithShape="1">
              <a:gsLst>
                <a:gs pos="0">
                  <a:schemeClr val="accent1">
                    <a:lumMod val="80000"/>
                    <a:lumOff val="20000"/>
                    <a:satMod val="103000"/>
                    <a:lumMod val="102000"/>
                    <a:tint val="94000"/>
                  </a:schemeClr>
                </a:gs>
                <a:gs pos="50000">
                  <a:schemeClr val="accent1">
                    <a:lumMod val="80000"/>
                    <a:lumOff val="20000"/>
                    <a:satMod val="110000"/>
                    <a:lumMod val="100000"/>
                    <a:shade val="100000"/>
                  </a:schemeClr>
                </a:gs>
                <a:gs pos="100000">
                  <a:schemeClr val="accent1">
                    <a:lumMod val="80000"/>
                    <a:lumOff val="20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tate_by_music!$A$2,state_by_music!$A$4,state_by_music!$A$6:$A$7,state_by_music!$A$11:$A$12,state_by_music!$A$15:$A$16,state_by_music!$A$19,state_by_music!$A$23:$A$24,state_by_music!$A$27,state_by_music!$A$32,state_by_music!$A$34:$A$35,state_by_music!$A$37,state_by_music!$A$40,state_by_music!$A$42,state_by_music!$A$44:$A$45,state_by_music!$A$48:$A$49,state_by_music!$A$51)</c:f>
              <c:strCache>
                <c:ptCount val="23"/>
                <c:pt idx="0">
                  <c:v>Alabama</c:v>
                </c:pt>
                <c:pt idx="1">
                  <c:v>Arizona</c:v>
                </c:pt>
                <c:pt idx="2">
                  <c:v>California</c:v>
                </c:pt>
                <c:pt idx="3">
                  <c:v>Colorado</c:v>
                </c:pt>
                <c:pt idx="4">
                  <c:v>Florida</c:v>
                </c:pt>
                <c:pt idx="5">
                  <c:v>Georgia</c:v>
                </c:pt>
                <c:pt idx="6">
                  <c:v>Illinois</c:v>
                </c:pt>
                <c:pt idx="7">
                  <c:v>Indiana</c:v>
                </c:pt>
                <c:pt idx="8">
                  <c:v>Kentucky</c:v>
                </c:pt>
                <c:pt idx="9">
                  <c:v>Massachusetts</c:v>
                </c:pt>
                <c:pt idx="10">
                  <c:v>Michigan</c:v>
                </c:pt>
                <c:pt idx="11">
                  <c:v>Missouri</c:v>
                </c:pt>
                <c:pt idx="12">
                  <c:v>New Jersey</c:v>
                </c:pt>
                <c:pt idx="13">
                  <c:v>New York</c:v>
                </c:pt>
                <c:pt idx="14">
                  <c:v>North Carolina</c:v>
                </c:pt>
                <c:pt idx="15">
                  <c:v>Ohio</c:v>
                </c:pt>
                <c:pt idx="16">
                  <c:v>Pennsylvania</c:v>
                </c:pt>
                <c:pt idx="17">
                  <c:v>South Carolina</c:v>
                </c:pt>
                <c:pt idx="18">
                  <c:v>Tennessee</c:v>
                </c:pt>
                <c:pt idx="19">
                  <c:v>Texas</c:v>
                </c:pt>
                <c:pt idx="20">
                  <c:v>Virginia</c:v>
                </c:pt>
                <c:pt idx="21">
                  <c:v>Washington</c:v>
                </c:pt>
                <c:pt idx="22">
                  <c:v>Wisconsin</c:v>
                </c:pt>
              </c:strCache>
              <c:extLst/>
            </c:strRef>
          </c:cat>
          <c:val>
            <c:numRef>
              <c:f>(state_by_music!$N$2,state_by_music!$N$4,state_by_music!$N$6:$N$7,state_by_music!$N$11:$N$12,state_by_music!$N$15:$N$16,state_by_music!$N$19,state_by_music!$N$23:$N$24,state_by_music!$N$27,state_by_music!$N$32,state_by_music!$N$34:$N$35,state_by_music!$N$37,state_by_music!$N$40,state_by_music!$N$42,state_by_music!$N$44:$N$45,state_by_music!$N$48:$N$49,state_by_music!$N$51)</c:f>
              <c:numCache>
                <c:formatCode>0%</c:formatCode>
                <c:ptCount val="23"/>
                <c:pt idx="0">
                  <c:v>0.01</c:v>
                </c:pt>
                <c:pt idx="1">
                  <c:v>0.03</c:v>
                </c:pt>
                <c:pt idx="2">
                  <c:v>0.1</c:v>
                </c:pt>
                <c:pt idx="3">
                  <c:v>0.02</c:v>
                </c:pt>
                <c:pt idx="4">
                  <c:v>0.08</c:v>
                </c:pt>
                <c:pt idx="5">
                  <c:v>0.03</c:v>
                </c:pt>
                <c:pt idx="6">
                  <c:v>0.02</c:v>
                </c:pt>
                <c:pt idx="7">
                  <c:v>0.02</c:v>
                </c:pt>
                <c:pt idx="8">
                  <c:v>0.01</c:v>
                </c:pt>
                <c:pt idx="9">
                  <c:v>0.01</c:v>
                </c:pt>
                <c:pt idx="10">
                  <c:v>0.02</c:v>
                </c:pt>
                <c:pt idx="11">
                  <c:v>0.01</c:v>
                </c:pt>
                <c:pt idx="12">
                  <c:v>0.01</c:v>
                </c:pt>
                <c:pt idx="13">
                  <c:v>0.08</c:v>
                </c:pt>
                <c:pt idx="14">
                  <c:v>0.02</c:v>
                </c:pt>
                <c:pt idx="15">
                  <c:v>0.04</c:v>
                </c:pt>
                <c:pt idx="16">
                  <c:v>0.03</c:v>
                </c:pt>
                <c:pt idx="17">
                  <c:v>0.04</c:v>
                </c:pt>
                <c:pt idx="18">
                  <c:v>0.04</c:v>
                </c:pt>
                <c:pt idx="19">
                  <c:v>0.08</c:v>
                </c:pt>
                <c:pt idx="20">
                  <c:v>0.04</c:v>
                </c:pt>
                <c:pt idx="21">
                  <c:v>0.02</c:v>
                </c:pt>
                <c:pt idx="22">
                  <c:v>0.01</c:v>
                </c:pt>
              </c:numCache>
              <c:extLst/>
            </c:numRef>
          </c:val>
          <c:extLst>
            <c:ext xmlns:c16="http://schemas.microsoft.com/office/drawing/2014/chart" uri="{C3380CC4-5D6E-409C-BE32-E72D297353CC}">
              <c16:uniqueId val="{0000000C-A201-422F-B744-BDC9EC22E31E}"/>
            </c:ext>
          </c:extLst>
        </c:ser>
        <c:dLbls>
          <c:showLegendKey val="0"/>
          <c:showVal val="0"/>
          <c:showCatName val="0"/>
          <c:showSerName val="0"/>
          <c:showPercent val="0"/>
          <c:showBubbleSize val="0"/>
        </c:dLbls>
        <c:gapWidth val="150"/>
        <c:overlap val="100"/>
        <c:axId val="1794699440"/>
        <c:axId val="1794700400"/>
      </c:barChart>
      <c:catAx>
        <c:axId val="179469944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94700400"/>
        <c:crosses val="autoZero"/>
        <c:auto val="1"/>
        <c:lblAlgn val="ctr"/>
        <c:lblOffset val="100"/>
        <c:noMultiLvlLbl val="0"/>
      </c:catAx>
      <c:valAx>
        <c:axId val="1794700400"/>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7946994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ln>
                  <a:noFill/>
                </a:ln>
                <a:solidFill>
                  <a:schemeClr val="bg1"/>
                </a:solidFill>
                <a:effectLst>
                  <a:glow>
                    <a:schemeClr val="accent1"/>
                  </a:glow>
                </a:effectLst>
                <a:latin typeface="+mn-lt"/>
                <a:ea typeface="+mn-ea"/>
                <a:cs typeface="+mn-cs"/>
              </a:defRPr>
            </a:pPr>
            <a:r>
              <a:rPr lang="en-US"/>
              <a:t>Income Level</a:t>
            </a:r>
            <a:r>
              <a:rPr lang="en-US" baseline="0"/>
              <a:t> by Music Preference</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ln>
                <a:noFill/>
              </a:ln>
              <a:solidFill>
                <a:schemeClr val="bg1"/>
              </a:solidFill>
              <a:effectLst>
                <a:glow>
                  <a:schemeClr val="accent1"/>
                </a:glow>
              </a:effectLst>
              <a:latin typeface="+mn-lt"/>
              <a:ea typeface="+mn-ea"/>
              <a:cs typeface="+mn-cs"/>
            </a:defRPr>
          </a:pPr>
          <a:endParaRPr lang="en-US"/>
        </a:p>
      </c:txPr>
    </c:title>
    <c:autoTitleDeleted val="0"/>
    <c:plotArea>
      <c:layout/>
      <c:barChart>
        <c:barDir val="col"/>
        <c:grouping val="stacked"/>
        <c:varyColors val="0"/>
        <c:ser>
          <c:idx val="0"/>
          <c:order val="0"/>
          <c:tx>
            <c:strRef>
              <c:f>income_by_music_pic!$A$2</c:f>
              <c:strCache>
                <c:ptCount val="1"/>
                <c:pt idx="0">
                  <c:v>High income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solidFill>
                <a:srgbClr val="0070C0"/>
              </a:solidFill>
              <a:ln>
                <a:noFill/>
              </a:ln>
              <a:effectLst/>
            </c:spPr>
            <c:txPr>
              <a:bodyPr rot="0" spcFirstLastPara="1" vertOverflow="ellipsis" vert="horz" wrap="square" anchor="ctr" anchorCtr="1"/>
              <a:lstStyle/>
              <a:p>
                <a:pPr>
                  <a:defRPr sz="900" b="0" i="0" u="none" strike="noStrike" kern="1200" baseline="0">
                    <a:ln>
                      <a:noFill/>
                    </a:ln>
                    <a:solidFill>
                      <a:schemeClr val="bg1"/>
                    </a:solidFill>
                    <a:effectLst>
                      <a:glow>
                        <a:schemeClr val="accent1"/>
                      </a:glow>
                    </a:effectLst>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income_by_music_pic!$B$1:$N$1</c:f>
              <c:strCache>
                <c:ptCount val="13"/>
                <c:pt idx="0">
                  <c:v>Overall</c:v>
                </c:pt>
                <c:pt idx="1">
                  <c:v>Classical music</c:v>
                </c:pt>
                <c:pt idx="2">
                  <c:v>Country music</c:v>
                </c:pt>
                <c:pt idx="3">
                  <c:v>Dance / electronic music</c:v>
                </c:pt>
                <c:pt idx="4">
                  <c:v>Folk music</c:v>
                </c:pt>
                <c:pt idx="5">
                  <c:v>Jazz and blues</c:v>
                </c:pt>
                <c:pt idx="6">
                  <c:v>Pop / adult contemporary music</c:v>
                </c:pt>
                <c:pt idx="7">
                  <c:v>Religious</c:v>
                </c:pt>
                <c:pt idx="8">
                  <c:v>Rock / alternative / indie music</c:v>
                </c:pt>
                <c:pt idx="9">
                  <c:v>Urban music (hip hop, R&amp;B, etc.)</c:v>
                </c:pt>
                <c:pt idx="10">
                  <c:v>World music</c:v>
                </c:pt>
                <c:pt idx="11">
                  <c:v>Other</c:v>
                </c:pt>
                <c:pt idx="12">
                  <c:v>Don't know</c:v>
                </c:pt>
              </c:strCache>
            </c:strRef>
          </c:cat>
          <c:val>
            <c:numRef>
              <c:f>income_by_music_pic!$B$2:$N$2</c:f>
              <c:numCache>
                <c:formatCode>0%</c:formatCode>
                <c:ptCount val="13"/>
                <c:pt idx="0">
                  <c:v>0.35</c:v>
                </c:pt>
                <c:pt idx="1">
                  <c:v>0.48</c:v>
                </c:pt>
                <c:pt idx="2">
                  <c:v>0.36</c:v>
                </c:pt>
                <c:pt idx="3">
                  <c:v>0.39</c:v>
                </c:pt>
                <c:pt idx="4">
                  <c:v>0.47</c:v>
                </c:pt>
                <c:pt idx="5">
                  <c:v>0.44</c:v>
                </c:pt>
                <c:pt idx="6">
                  <c:v>0.34</c:v>
                </c:pt>
                <c:pt idx="7">
                  <c:v>0.38</c:v>
                </c:pt>
                <c:pt idx="8">
                  <c:v>0.34</c:v>
                </c:pt>
                <c:pt idx="9">
                  <c:v>0.3</c:v>
                </c:pt>
                <c:pt idx="10">
                  <c:v>0.44</c:v>
                </c:pt>
                <c:pt idx="11">
                  <c:v>0.25</c:v>
                </c:pt>
                <c:pt idx="12">
                  <c:v>0.2</c:v>
                </c:pt>
              </c:numCache>
            </c:numRef>
          </c:val>
          <c:extLst>
            <c:ext xmlns:c16="http://schemas.microsoft.com/office/drawing/2014/chart" uri="{C3380CC4-5D6E-409C-BE32-E72D297353CC}">
              <c16:uniqueId val="{00000000-776F-4707-8F65-1DEBB71B4446}"/>
            </c:ext>
          </c:extLst>
        </c:ser>
        <c:ser>
          <c:idx val="1"/>
          <c:order val="1"/>
          <c:tx>
            <c:strRef>
              <c:f>income_by_music_pic!$A$3</c:f>
              <c:strCache>
                <c:ptCount val="1"/>
                <c:pt idx="0">
                  <c:v>Medium income </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anchor="ctr" anchorCtr="1"/>
              <a:lstStyle/>
              <a:p>
                <a:pPr>
                  <a:defRPr sz="900" b="0" i="0" u="none" strike="noStrike" kern="1200" baseline="0">
                    <a:ln>
                      <a:noFill/>
                    </a:ln>
                    <a:solidFill>
                      <a:schemeClr val="bg1"/>
                    </a:solidFill>
                    <a:effectLst>
                      <a:glow>
                        <a:schemeClr val="accent1"/>
                      </a:glow>
                    </a:effectLst>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income_by_music_pic!$B$1:$N$1</c:f>
              <c:strCache>
                <c:ptCount val="13"/>
                <c:pt idx="0">
                  <c:v>Overall</c:v>
                </c:pt>
                <c:pt idx="1">
                  <c:v>Classical music</c:v>
                </c:pt>
                <c:pt idx="2">
                  <c:v>Country music</c:v>
                </c:pt>
                <c:pt idx="3">
                  <c:v>Dance / electronic music</c:v>
                </c:pt>
                <c:pt idx="4">
                  <c:v>Folk music</c:v>
                </c:pt>
                <c:pt idx="5">
                  <c:v>Jazz and blues</c:v>
                </c:pt>
                <c:pt idx="6">
                  <c:v>Pop / adult contemporary music</c:v>
                </c:pt>
                <c:pt idx="7">
                  <c:v>Religious</c:v>
                </c:pt>
                <c:pt idx="8">
                  <c:v>Rock / alternative / indie music</c:v>
                </c:pt>
                <c:pt idx="9">
                  <c:v>Urban music (hip hop, R&amp;B, etc.)</c:v>
                </c:pt>
                <c:pt idx="10">
                  <c:v>World music</c:v>
                </c:pt>
                <c:pt idx="11">
                  <c:v>Other</c:v>
                </c:pt>
                <c:pt idx="12">
                  <c:v>Don't know</c:v>
                </c:pt>
              </c:strCache>
            </c:strRef>
          </c:cat>
          <c:val>
            <c:numRef>
              <c:f>income_by_music_pic!$B$3:$N$3</c:f>
              <c:numCache>
                <c:formatCode>0%</c:formatCode>
                <c:ptCount val="13"/>
                <c:pt idx="0">
                  <c:v>0.33</c:v>
                </c:pt>
                <c:pt idx="1">
                  <c:v>0.25</c:v>
                </c:pt>
                <c:pt idx="2">
                  <c:v>0.33</c:v>
                </c:pt>
                <c:pt idx="3">
                  <c:v>0.28000000000000003</c:v>
                </c:pt>
                <c:pt idx="4">
                  <c:v>0.27</c:v>
                </c:pt>
                <c:pt idx="5">
                  <c:v>0.28999999999999998</c:v>
                </c:pt>
                <c:pt idx="6">
                  <c:v>0.34</c:v>
                </c:pt>
                <c:pt idx="7">
                  <c:v>0.31</c:v>
                </c:pt>
                <c:pt idx="8">
                  <c:v>0.35</c:v>
                </c:pt>
                <c:pt idx="9">
                  <c:v>0.34</c:v>
                </c:pt>
                <c:pt idx="10">
                  <c:v>0.27</c:v>
                </c:pt>
                <c:pt idx="11">
                  <c:v>0.34</c:v>
                </c:pt>
                <c:pt idx="12">
                  <c:v>0.32</c:v>
                </c:pt>
              </c:numCache>
            </c:numRef>
          </c:val>
          <c:extLst>
            <c:ext xmlns:c16="http://schemas.microsoft.com/office/drawing/2014/chart" uri="{C3380CC4-5D6E-409C-BE32-E72D297353CC}">
              <c16:uniqueId val="{00000001-776F-4707-8F65-1DEBB71B4446}"/>
            </c:ext>
          </c:extLst>
        </c:ser>
        <c:ser>
          <c:idx val="2"/>
          <c:order val="2"/>
          <c:tx>
            <c:strRef>
              <c:f>income_by_music_pic!$A$4</c:f>
              <c:strCache>
                <c:ptCount val="1"/>
                <c:pt idx="0">
                  <c:v>Low income </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anchor="ctr" anchorCtr="1"/>
              <a:lstStyle/>
              <a:p>
                <a:pPr>
                  <a:defRPr sz="900" b="0" i="0" u="none" strike="noStrike" kern="1200" baseline="0">
                    <a:ln>
                      <a:noFill/>
                    </a:ln>
                    <a:solidFill>
                      <a:schemeClr val="bg1"/>
                    </a:solidFill>
                    <a:effectLst>
                      <a:glow>
                        <a:schemeClr val="accent1"/>
                      </a:glow>
                    </a:effectLst>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income_by_music_pic!$B$1:$N$1</c:f>
              <c:strCache>
                <c:ptCount val="13"/>
                <c:pt idx="0">
                  <c:v>Overall</c:v>
                </c:pt>
                <c:pt idx="1">
                  <c:v>Classical music</c:v>
                </c:pt>
                <c:pt idx="2">
                  <c:v>Country music</c:v>
                </c:pt>
                <c:pt idx="3">
                  <c:v>Dance / electronic music</c:v>
                </c:pt>
                <c:pt idx="4">
                  <c:v>Folk music</c:v>
                </c:pt>
                <c:pt idx="5">
                  <c:v>Jazz and blues</c:v>
                </c:pt>
                <c:pt idx="6">
                  <c:v>Pop / adult contemporary music</c:v>
                </c:pt>
                <c:pt idx="7">
                  <c:v>Religious</c:v>
                </c:pt>
                <c:pt idx="8">
                  <c:v>Rock / alternative / indie music</c:v>
                </c:pt>
                <c:pt idx="9">
                  <c:v>Urban music (hip hop, R&amp;B, etc.)</c:v>
                </c:pt>
                <c:pt idx="10">
                  <c:v>World music</c:v>
                </c:pt>
                <c:pt idx="11">
                  <c:v>Other</c:v>
                </c:pt>
                <c:pt idx="12">
                  <c:v>Don't know</c:v>
                </c:pt>
              </c:strCache>
            </c:strRef>
          </c:cat>
          <c:val>
            <c:numRef>
              <c:f>income_by_music_pic!$B$4:$N$4</c:f>
              <c:numCache>
                <c:formatCode>0%</c:formatCode>
                <c:ptCount val="13"/>
                <c:pt idx="0">
                  <c:v>0.32</c:v>
                </c:pt>
                <c:pt idx="1">
                  <c:v>0.27</c:v>
                </c:pt>
                <c:pt idx="2">
                  <c:v>0.31</c:v>
                </c:pt>
                <c:pt idx="3">
                  <c:v>0.33</c:v>
                </c:pt>
                <c:pt idx="4">
                  <c:v>0.26</c:v>
                </c:pt>
                <c:pt idx="5">
                  <c:v>0.27</c:v>
                </c:pt>
                <c:pt idx="6">
                  <c:v>0.32</c:v>
                </c:pt>
                <c:pt idx="7">
                  <c:v>0.32</c:v>
                </c:pt>
                <c:pt idx="8">
                  <c:v>0.31</c:v>
                </c:pt>
                <c:pt idx="9">
                  <c:v>0.36</c:v>
                </c:pt>
                <c:pt idx="10">
                  <c:v>0.28999999999999998</c:v>
                </c:pt>
                <c:pt idx="11">
                  <c:v>0.41</c:v>
                </c:pt>
                <c:pt idx="12">
                  <c:v>0.48</c:v>
                </c:pt>
              </c:numCache>
            </c:numRef>
          </c:val>
          <c:extLst>
            <c:ext xmlns:c16="http://schemas.microsoft.com/office/drawing/2014/chart" uri="{C3380CC4-5D6E-409C-BE32-E72D297353CC}">
              <c16:uniqueId val="{00000002-776F-4707-8F65-1DEBB71B4446}"/>
            </c:ext>
          </c:extLst>
        </c:ser>
        <c:dLbls>
          <c:dLblPos val="ctr"/>
          <c:showLegendKey val="0"/>
          <c:showVal val="1"/>
          <c:showCatName val="0"/>
          <c:showSerName val="0"/>
          <c:showPercent val="0"/>
          <c:showBubbleSize val="0"/>
        </c:dLbls>
        <c:gapWidth val="150"/>
        <c:overlap val="100"/>
        <c:axId val="356325264"/>
        <c:axId val="356318256"/>
      </c:barChart>
      <c:catAx>
        <c:axId val="356325264"/>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ln>
                  <a:noFill/>
                </a:ln>
                <a:solidFill>
                  <a:schemeClr val="bg1"/>
                </a:solidFill>
                <a:effectLst>
                  <a:glow>
                    <a:schemeClr val="accent1"/>
                  </a:glow>
                </a:effectLst>
                <a:latin typeface="+mn-lt"/>
                <a:ea typeface="+mn-ea"/>
                <a:cs typeface="+mn-cs"/>
              </a:defRPr>
            </a:pPr>
            <a:endParaRPr lang="en-US"/>
          </a:p>
        </c:txPr>
        <c:crossAx val="356318256"/>
        <c:crosses val="autoZero"/>
        <c:auto val="1"/>
        <c:lblAlgn val="ctr"/>
        <c:lblOffset val="100"/>
        <c:noMultiLvlLbl val="0"/>
      </c:catAx>
      <c:valAx>
        <c:axId val="356318256"/>
        <c:scaling>
          <c:orientation val="minMax"/>
          <c:max val="1"/>
        </c:scaling>
        <c:delete val="0"/>
        <c:axPos val="l"/>
        <c:majorGridlines>
          <c:spPr>
            <a:ln w="9525" cap="flat" cmpd="sng" algn="ctr">
              <a:solidFill>
                <a:schemeClr val="lt1">
                  <a:lumMod val="95000"/>
                  <a:alpha val="10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ln>
                  <a:noFill/>
                </a:ln>
                <a:solidFill>
                  <a:schemeClr val="bg1"/>
                </a:solidFill>
                <a:effectLst>
                  <a:glow>
                    <a:schemeClr val="accent1"/>
                  </a:glow>
                </a:effectLst>
                <a:latin typeface="+mn-lt"/>
                <a:ea typeface="+mn-ea"/>
                <a:cs typeface="+mn-cs"/>
              </a:defRPr>
            </a:pPr>
            <a:endParaRPr lang="en-US"/>
          </a:p>
        </c:txPr>
        <c:crossAx val="356325264"/>
        <c:crosses val="autoZero"/>
        <c:crossBetween val="between"/>
      </c:valAx>
      <c:spPr>
        <a:noFill/>
        <a:ln>
          <a:noFill/>
        </a:ln>
        <a:effectLst/>
      </c:spPr>
    </c:plotArea>
    <c:legend>
      <c:legendPos val="b"/>
      <c:layout>
        <c:manualLayout>
          <c:xMode val="edge"/>
          <c:yMode val="edge"/>
          <c:x val="0.22662614252364183"/>
          <c:y val="0.88974943853667776"/>
          <c:w val="0.49272751553040794"/>
          <c:h val="0.11025056146332224"/>
        </c:manualLayout>
      </c:layout>
      <c:overlay val="0"/>
      <c:spPr>
        <a:noFill/>
        <a:ln>
          <a:noFill/>
        </a:ln>
        <a:effectLst/>
      </c:spPr>
      <c:txPr>
        <a:bodyPr rot="0" spcFirstLastPara="1" vertOverflow="ellipsis" vert="horz" wrap="square" anchor="ctr" anchorCtr="1"/>
        <a:lstStyle/>
        <a:p>
          <a:pPr>
            <a:defRPr sz="1500" b="0" i="0" u="none" strike="noStrike" kern="1200" baseline="0">
              <a:ln>
                <a:noFill/>
              </a:ln>
              <a:solidFill>
                <a:schemeClr val="bg1"/>
              </a:solidFill>
              <a:effectLst>
                <a:glow>
                  <a:schemeClr val="accent1"/>
                </a:glow>
              </a:effectLst>
              <a:latin typeface="+mn-lt"/>
              <a:ea typeface="+mn-ea"/>
              <a:cs typeface="+mn-cs"/>
            </a:defRPr>
          </a:pPr>
          <a:endParaRPr lang="en-US"/>
        </a:p>
      </c:txPr>
    </c:legend>
    <c:plotVisOnly val="1"/>
    <c:dispBlanksAs val="gap"/>
    <c:showDLblsOverMax val="0"/>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rot="0" vert="horz" anchor="ctr" anchorCtr="0"/>
    <a:lstStyle/>
    <a:p>
      <a:pPr>
        <a:defRPr>
          <a:ln>
            <a:noFill/>
          </a:ln>
          <a:solidFill>
            <a:schemeClr val="bg1"/>
          </a:solidFill>
          <a:effectLst>
            <a:glow>
              <a:schemeClr val="accent1"/>
            </a:glow>
          </a:effectLst>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4E88-4244-9F83-DDFA3F41D7EF}"/>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4E88-4244-9F83-DDFA3F41D7EF}"/>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4E88-4244-9F83-DDFA3F41D7EF}"/>
            </c:ext>
          </c:extLst>
        </c:ser>
        <c:dLbls>
          <c:showLegendKey val="0"/>
          <c:showVal val="0"/>
          <c:showCatName val="0"/>
          <c:showSerName val="0"/>
          <c:showPercent val="0"/>
          <c:showBubbleSize val="0"/>
        </c:dLbls>
        <c:gapWidth val="219"/>
        <c:overlap val="-27"/>
        <c:axId val="1627454304"/>
        <c:axId val="1627456384"/>
      </c:barChart>
      <c:catAx>
        <c:axId val="1627454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27456384"/>
        <c:crosses val="autoZero"/>
        <c:auto val="1"/>
        <c:lblAlgn val="ctr"/>
        <c:lblOffset val="100"/>
        <c:noMultiLvlLbl val="0"/>
      </c:catAx>
      <c:valAx>
        <c:axId val="1627456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274543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1AD4C6-BFBA-437F-B46E-6411AA38D9A8}" type="doc">
      <dgm:prSet loTypeId="urn:microsoft.com/office/officeart/2005/8/layout/vList2" loCatId="list" qsTypeId="urn:microsoft.com/office/officeart/2005/8/quickstyle/simple5" qsCatId="simple" csTypeId="urn:microsoft.com/office/officeart/2005/8/colors/accent1_2" csCatId="accent1"/>
      <dgm:spPr/>
      <dgm:t>
        <a:bodyPr/>
        <a:lstStyle/>
        <a:p>
          <a:endParaRPr lang="en-US"/>
        </a:p>
      </dgm:t>
    </dgm:pt>
    <dgm:pt modelId="{4CFA9E04-782B-4449-B30D-CED3D32B22E5}">
      <dgm:prSet/>
      <dgm:spPr/>
      <dgm:t>
        <a:bodyPr/>
        <a:lstStyle/>
        <a:p>
          <a:r>
            <a:rPr lang="en-US" b="1" i="0" baseline="0"/>
            <a:t>Capturing the Beat of America: </a:t>
          </a:r>
          <a:br>
            <a:rPr lang="en-US" b="1" i="0" baseline="0"/>
          </a:br>
          <a:r>
            <a:rPr lang="en-US" b="0" i="0" baseline="0"/>
            <a:t>A Comprehensive Study of Music Genres</a:t>
          </a:r>
          <a:endParaRPr lang="en-US"/>
        </a:p>
      </dgm:t>
    </dgm:pt>
    <dgm:pt modelId="{6AD4AABC-3575-4C63-B15D-461945F12567}" type="parTrans" cxnId="{D59B227E-2A85-41D8-B882-CF2DC001B6A5}">
      <dgm:prSet/>
      <dgm:spPr/>
      <dgm:t>
        <a:bodyPr/>
        <a:lstStyle/>
        <a:p>
          <a:endParaRPr lang="en-US"/>
        </a:p>
      </dgm:t>
    </dgm:pt>
    <dgm:pt modelId="{10AC340E-A481-4541-A470-A9EFB80D1962}" type="sibTrans" cxnId="{D59B227E-2A85-41D8-B882-CF2DC001B6A5}">
      <dgm:prSet/>
      <dgm:spPr/>
      <dgm:t>
        <a:bodyPr/>
        <a:lstStyle/>
        <a:p>
          <a:endParaRPr lang="en-US"/>
        </a:p>
      </dgm:t>
    </dgm:pt>
    <dgm:pt modelId="{556FF08F-0D1C-401B-96D2-D01121DAE0AC}" type="pres">
      <dgm:prSet presAssocID="{911AD4C6-BFBA-437F-B46E-6411AA38D9A8}" presName="linear" presStyleCnt="0">
        <dgm:presLayoutVars>
          <dgm:animLvl val="lvl"/>
          <dgm:resizeHandles val="exact"/>
        </dgm:presLayoutVars>
      </dgm:prSet>
      <dgm:spPr/>
    </dgm:pt>
    <dgm:pt modelId="{5C92C43A-5318-45EA-BBDB-5B4A2A2A9A1C}" type="pres">
      <dgm:prSet presAssocID="{4CFA9E04-782B-4449-B30D-CED3D32B22E5}" presName="parentText" presStyleLbl="node1" presStyleIdx="0" presStyleCnt="1">
        <dgm:presLayoutVars>
          <dgm:chMax val="0"/>
          <dgm:bulletEnabled val="1"/>
        </dgm:presLayoutVars>
      </dgm:prSet>
      <dgm:spPr/>
    </dgm:pt>
  </dgm:ptLst>
  <dgm:cxnLst>
    <dgm:cxn modelId="{B4643822-10FA-40AE-A1D8-280116033209}" type="presOf" srcId="{911AD4C6-BFBA-437F-B46E-6411AA38D9A8}" destId="{556FF08F-0D1C-401B-96D2-D01121DAE0AC}" srcOrd="0" destOrd="0" presId="urn:microsoft.com/office/officeart/2005/8/layout/vList2"/>
    <dgm:cxn modelId="{D59B227E-2A85-41D8-B882-CF2DC001B6A5}" srcId="{911AD4C6-BFBA-437F-B46E-6411AA38D9A8}" destId="{4CFA9E04-782B-4449-B30D-CED3D32B22E5}" srcOrd="0" destOrd="0" parTransId="{6AD4AABC-3575-4C63-B15D-461945F12567}" sibTransId="{10AC340E-A481-4541-A470-A9EFB80D1962}"/>
    <dgm:cxn modelId="{F66305BD-3A0C-454A-A420-5F540E96FE2A}" type="presOf" srcId="{4CFA9E04-782B-4449-B30D-CED3D32B22E5}" destId="{5C92C43A-5318-45EA-BBDB-5B4A2A2A9A1C}" srcOrd="0" destOrd="0" presId="urn:microsoft.com/office/officeart/2005/8/layout/vList2"/>
    <dgm:cxn modelId="{3367BC7B-C947-4EFD-B10F-0861B92C78F0}" type="presParOf" srcId="{556FF08F-0D1C-401B-96D2-D01121DAE0AC}" destId="{5C92C43A-5318-45EA-BBDB-5B4A2A2A9A1C}"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92C43A-5318-45EA-BBDB-5B4A2A2A9A1C}">
      <dsp:nvSpPr>
        <dsp:cNvPr id="0" name=""/>
        <dsp:cNvSpPr/>
      </dsp:nvSpPr>
      <dsp:spPr>
        <a:xfrm>
          <a:off x="0" y="6835"/>
          <a:ext cx="10614211" cy="17105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b="1" i="0" kern="1200" baseline="0"/>
            <a:t>Capturing the Beat of America: </a:t>
          </a:r>
          <a:br>
            <a:rPr lang="en-US" sz="4300" b="1" i="0" kern="1200" baseline="0"/>
          </a:br>
          <a:r>
            <a:rPr lang="en-US" sz="4300" b="0" i="0" kern="1200" baseline="0"/>
            <a:t>A Comprehensive Study of Music Genres</a:t>
          </a:r>
          <a:endParaRPr lang="en-US" sz="4300" kern="1200"/>
        </a:p>
      </dsp:txBody>
      <dsp:txXfrm>
        <a:off x="83502" y="90337"/>
        <a:ext cx="10447207" cy="154353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png>
</file>

<file path=ppt/media/image12.png>
</file>

<file path=ppt/media/image13.jpeg>
</file>

<file path=ppt/media/image14.jpeg>
</file>

<file path=ppt/media/image15.jpeg>
</file>

<file path=ppt/media/image2.jpeg>
</file>

<file path=ppt/media/image3.jpe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849352-39CB-486C-AEA5-5D17795DD0C7}" type="datetimeFigureOut">
              <a:rPr lang="en-US" smtClean="0"/>
              <a:t>6/17/2023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0E6F85-6220-421D-9203-84F526C4C605}" type="slidenum">
              <a:rPr lang="en-US" smtClean="0"/>
              <a:t>‹#›</a:t>
            </a:fld>
            <a:endParaRPr lang="en-US" dirty="0"/>
          </a:p>
        </p:txBody>
      </p:sp>
    </p:spTree>
    <p:extLst>
      <p:ext uri="{BB962C8B-B14F-4D97-AF65-F5344CB8AC3E}">
        <p14:creationId xmlns:p14="http://schemas.microsoft.com/office/powerpoint/2010/main" val="2510255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Other (acknowledging our limitations, but not removing from the top of popular genres to give credence to the fact that this categories compiles the lesser common genres but still shows that together they are </a:t>
            </a:r>
            <a:r>
              <a:rPr lang="en-US" dirty="0" err="1"/>
              <a:t>beloed</a:t>
            </a:r>
            <a:r>
              <a:rPr lang="en-US" dirty="0"/>
              <a:t>)</a:t>
            </a:r>
          </a:p>
          <a:p>
            <a:endParaRPr lang="en-US" dirty="0"/>
          </a:p>
        </p:txBody>
      </p:sp>
      <p:sp>
        <p:nvSpPr>
          <p:cNvPr id="4" name="Slide Number Placeholder 3"/>
          <p:cNvSpPr>
            <a:spLocks noGrp="1"/>
          </p:cNvSpPr>
          <p:nvPr>
            <p:ph type="sldNum" sz="quarter" idx="5"/>
          </p:nvPr>
        </p:nvSpPr>
        <p:spPr/>
        <p:txBody>
          <a:bodyPr/>
          <a:lstStyle/>
          <a:p>
            <a:fld id="{C30E6F85-6220-421D-9203-84F526C4C605}" type="slidenum">
              <a:rPr lang="en-US" smtClean="0"/>
              <a:t>7</a:t>
            </a:fld>
            <a:endParaRPr lang="en-US" dirty="0"/>
          </a:p>
        </p:txBody>
      </p:sp>
    </p:spTree>
    <p:extLst>
      <p:ext uri="{BB962C8B-B14F-4D97-AF65-F5344CB8AC3E}">
        <p14:creationId xmlns:p14="http://schemas.microsoft.com/office/powerpoint/2010/main" val="1748243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2728D19-281F-4946-9684-65A557653DDA}"/>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412D4F2-D8CF-48D7-8E93-9342D2AE3950}"/>
              </a:ext>
            </a:extLst>
          </p:cNvPr>
          <p:cNvSpPr/>
          <p:nvPr userDrawn="1"/>
        </p:nvSpPr>
        <p:spPr>
          <a:xfrm rot="10800000" flipH="1">
            <a:off x="0" y="0"/>
            <a:ext cx="12191999" cy="6858000"/>
          </a:xfrm>
          <a:prstGeom prst="rect">
            <a:avLst/>
          </a:prstGeom>
          <a:gradFill>
            <a:gsLst>
              <a:gs pos="0">
                <a:schemeClr val="accent5">
                  <a:alpha val="75000"/>
                </a:schemeClr>
              </a:gs>
              <a:gs pos="100000">
                <a:schemeClr val="tx2">
                  <a:lumMod val="50000"/>
                  <a:lumOff val="50000"/>
                  <a:alpha val="48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F81071F9-5F9E-43AF-B1F9-8F94CCA0D1D0}"/>
              </a:ext>
            </a:extLst>
          </p:cNvPr>
          <p:cNvSpPr/>
          <p:nvPr userDrawn="1"/>
        </p:nvSpPr>
        <p:spPr>
          <a:xfrm rot="10800000">
            <a:off x="-4" y="456773"/>
            <a:ext cx="12191999" cy="6400800"/>
          </a:xfrm>
          <a:prstGeom prst="rect">
            <a:avLst/>
          </a:prstGeom>
          <a:gradFill>
            <a:gsLst>
              <a:gs pos="0">
                <a:schemeClr val="accent5">
                  <a:alpha val="37000"/>
                </a:schemeClr>
              </a:gs>
              <a:gs pos="92000">
                <a:schemeClr val="accent2">
                  <a:alpha val="7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954D1A4-E8FD-4E5A-A528-35498A356680}"/>
              </a:ext>
            </a:extLst>
          </p:cNvPr>
          <p:cNvSpPr/>
          <p:nvPr userDrawn="1"/>
        </p:nvSpPr>
        <p:spPr>
          <a:xfrm rot="10800000" flipH="1">
            <a:off x="-2" y="0"/>
            <a:ext cx="6096001" cy="6858000"/>
          </a:xfrm>
          <a:prstGeom prst="rect">
            <a:avLst/>
          </a:prstGeom>
          <a:gradFill>
            <a:gsLst>
              <a:gs pos="13000">
                <a:schemeClr val="accent2">
                  <a:alpha val="61000"/>
                </a:schemeClr>
              </a:gs>
              <a:gs pos="99000">
                <a:schemeClr val="accent4"/>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dirty="0"/>
          </a:p>
        </p:txBody>
      </p:sp>
      <p:sp>
        <p:nvSpPr>
          <p:cNvPr id="19" name="Title 6">
            <a:extLst>
              <a:ext uri="{FF2B5EF4-FFF2-40B4-BE49-F238E27FC236}">
                <a16:creationId xmlns:a16="http://schemas.microsoft.com/office/drawing/2014/main" id="{ED6FD0CF-1406-477D-A12B-53DC561BD054}"/>
              </a:ext>
            </a:extLst>
          </p:cNvPr>
          <p:cNvSpPr>
            <a:spLocks noGrp="1"/>
          </p:cNvSpPr>
          <p:nvPr>
            <p:ph type="ctrTitle"/>
          </p:nvPr>
        </p:nvSpPr>
        <p:spPr>
          <a:xfrm>
            <a:off x="782918" y="1028700"/>
            <a:ext cx="10614211" cy="1152712"/>
          </a:xfrm>
        </p:spPr>
        <p:txBody>
          <a:bodyPr/>
          <a:lstStyle>
            <a:lvl1pPr algn="ctr">
              <a:defRPr>
                <a:solidFill>
                  <a:schemeClr val="bg1"/>
                </a:solidFill>
              </a:defRPr>
            </a:lvl1pPr>
          </a:lstStyle>
          <a:p>
            <a:r>
              <a:rPr lang="en-US">
                <a:solidFill>
                  <a:schemeClr val="bg1"/>
                </a:solidFill>
              </a:rPr>
              <a:t>Click to edit Master title style</a:t>
            </a:r>
            <a:endParaRPr lang="en-US" dirty="0">
              <a:solidFill>
                <a:schemeClr val="bg1"/>
              </a:solidFill>
            </a:endParaRPr>
          </a:p>
        </p:txBody>
      </p:sp>
      <p:sp>
        <p:nvSpPr>
          <p:cNvPr id="20" name="Freeform: Shape 19">
            <a:extLst>
              <a:ext uri="{FF2B5EF4-FFF2-40B4-BE49-F238E27FC236}">
                <a16:creationId xmlns:a16="http://schemas.microsoft.com/office/drawing/2014/main" id="{230DFABF-2A96-46EC-8C35-1C4A9D0A0739}"/>
              </a:ext>
            </a:extLst>
          </p:cNvPr>
          <p:cNvSpPr/>
          <p:nvPr userDrawn="1"/>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7000">
                <a:schemeClr val="accent4">
                  <a:lumMod val="60000"/>
                  <a:lumOff val="40000"/>
                  <a:alpha val="3000"/>
                </a:schemeClr>
              </a:gs>
              <a:gs pos="100000">
                <a:schemeClr val="bg1">
                  <a:alpha val="1600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Subtitle 7">
            <a:extLst>
              <a:ext uri="{FF2B5EF4-FFF2-40B4-BE49-F238E27FC236}">
                <a16:creationId xmlns:a16="http://schemas.microsoft.com/office/drawing/2014/main" id="{A943203E-4446-4D2D-AFEE-C3BCE7522010}"/>
              </a:ext>
            </a:extLst>
          </p:cNvPr>
          <p:cNvSpPr>
            <a:spLocks noGrp="1"/>
          </p:cNvSpPr>
          <p:nvPr>
            <p:ph type="subTitle" idx="1"/>
          </p:nvPr>
        </p:nvSpPr>
        <p:spPr>
          <a:xfrm>
            <a:off x="1524000" y="2408518"/>
            <a:ext cx="9144000" cy="609600"/>
          </a:xfrm>
        </p:spPr>
        <p:txBody>
          <a:bodyPr>
            <a:normAutofit/>
          </a:bodyPr>
          <a:lstStyle>
            <a:lvl1pPr algn="ctr">
              <a:buNone/>
              <a:defRPr>
                <a:solidFill>
                  <a:schemeClr val="bg1"/>
                </a:solidFill>
              </a:defRPr>
            </a:lvl1pPr>
          </a:lstStyle>
          <a:p>
            <a:r>
              <a:rPr lang="en-US" sz="1400" b="0">
                <a:solidFill>
                  <a:schemeClr val="bg1"/>
                </a:solidFill>
                <a:latin typeface="+mj-lt"/>
              </a:rPr>
              <a:t>Click to edit Master subtitle style</a:t>
            </a:r>
            <a:endParaRPr lang="en-US" sz="1400" b="0" dirty="0">
              <a:solidFill>
                <a:schemeClr val="bg1"/>
              </a:solidFill>
              <a:latin typeface="+mj-lt"/>
            </a:endParaRPr>
          </a:p>
        </p:txBody>
      </p:sp>
      <p:sp>
        <p:nvSpPr>
          <p:cNvPr id="23" name="Picture Placeholder 22">
            <a:extLst>
              <a:ext uri="{FF2B5EF4-FFF2-40B4-BE49-F238E27FC236}">
                <a16:creationId xmlns:a16="http://schemas.microsoft.com/office/drawing/2014/main" id="{D7662E6F-0458-41D6-A36A-37011FA74BF8}"/>
              </a:ext>
            </a:extLst>
          </p:cNvPr>
          <p:cNvSpPr>
            <a:spLocks noGrp="1"/>
          </p:cNvSpPr>
          <p:nvPr>
            <p:ph type="pic" sz="quarter" idx="13"/>
          </p:nvPr>
        </p:nvSpPr>
        <p:spPr>
          <a:xfrm>
            <a:off x="2343302" y="3351746"/>
            <a:ext cx="7519558" cy="3506255"/>
          </a:xfrm>
          <a:custGeom>
            <a:avLst/>
            <a:gdLst>
              <a:gd name="connsiteX0" fmla="*/ 3759779 w 7519558"/>
              <a:gd name="connsiteY0" fmla="*/ 0 h 3506255"/>
              <a:gd name="connsiteX1" fmla="*/ 7513560 w 7519558"/>
              <a:gd name="connsiteY1" fmla="*/ 3387468 h 3506255"/>
              <a:gd name="connsiteX2" fmla="*/ 7519558 w 7519558"/>
              <a:gd name="connsiteY2" fmla="*/ 3506255 h 3506255"/>
              <a:gd name="connsiteX3" fmla="*/ 0 w 7519558"/>
              <a:gd name="connsiteY3" fmla="*/ 3506255 h 3506255"/>
              <a:gd name="connsiteX4" fmla="*/ 5998 w 7519558"/>
              <a:gd name="connsiteY4" fmla="*/ 3387468 h 3506255"/>
              <a:gd name="connsiteX5" fmla="*/ 3759779 w 7519558"/>
              <a:gd name="connsiteY5" fmla="*/ 0 h 350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19558" h="3506255">
                <a:moveTo>
                  <a:pt x="3759779" y="0"/>
                </a:moveTo>
                <a:cubicBezTo>
                  <a:pt x="5713450" y="0"/>
                  <a:pt x="7320331" y="1484777"/>
                  <a:pt x="7513560" y="3387468"/>
                </a:cubicBezTo>
                <a:lnTo>
                  <a:pt x="7519558" y="3506255"/>
                </a:lnTo>
                <a:lnTo>
                  <a:pt x="0" y="3506255"/>
                </a:lnTo>
                <a:lnTo>
                  <a:pt x="5998" y="3387468"/>
                </a:lnTo>
                <a:cubicBezTo>
                  <a:pt x="199227" y="1484777"/>
                  <a:pt x="1806109" y="0"/>
                  <a:pt x="3759779" y="0"/>
                </a:cubicBezTo>
                <a:close/>
              </a:path>
            </a:pathLst>
          </a:custGeom>
          <a:solidFill>
            <a:schemeClr val="accent6"/>
          </a:solidFill>
        </p:spPr>
        <p:txBody>
          <a:bodyPr wrap="square" anchor="ctr">
            <a:noAutofit/>
          </a:bodyPr>
          <a:lstStyle>
            <a:lvl1pPr algn="ctr">
              <a:defRPr/>
            </a:lvl1pPr>
          </a:lstStyle>
          <a:p>
            <a:r>
              <a:rPr lang="en-US"/>
              <a:t>Click icon to add picture</a:t>
            </a:r>
            <a:endParaRPr lang="en-US" dirty="0"/>
          </a:p>
        </p:txBody>
      </p:sp>
    </p:spTree>
    <p:extLst>
      <p:ext uri="{BB962C8B-B14F-4D97-AF65-F5344CB8AC3E}">
        <p14:creationId xmlns:p14="http://schemas.microsoft.com/office/powerpoint/2010/main" val="384663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2 column (comparison slide)">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r>
              <a:rPr lang="en-US" dirty="0"/>
              <a:t>Sample Footer Text</a:t>
            </a:r>
          </a:p>
        </p:txBody>
      </p:sp>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r>
              <a:rPr lang="en-US" dirty="0"/>
              <a:t>Monday, February 1, 20XX</a:t>
            </a:r>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444478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r>
              <a:rPr lang="en-US" dirty="0"/>
              <a:t>Sample Footer Text</a:t>
            </a:r>
          </a:p>
        </p:txBody>
      </p:sp>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3200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3200400" cy="3104856"/>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4892040" y="2109976"/>
            <a:ext cx="3200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4892040" y="3016183"/>
            <a:ext cx="3200400" cy="3104857"/>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a:extLst>
              <a:ext uri="{FF2B5EF4-FFF2-40B4-BE49-F238E27FC236}">
                <a16:creationId xmlns:a16="http://schemas.microsoft.com/office/drawing/2014/main" id="{5A7CDD05-39F5-4344-992F-995A7F9E8237}"/>
              </a:ext>
            </a:extLst>
          </p:cNvPr>
          <p:cNvSpPr>
            <a:spLocks noGrp="1"/>
          </p:cNvSpPr>
          <p:nvPr>
            <p:ph type="body" sz="quarter" idx="13"/>
          </p:nvPr>
        </p:nvSpPr>
        <p:spPr>
          <a:xfrm>
            <a:off x="8412480" y="2112263"/>
            <a:ext cx="3200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93C996A2-0E21-4652-A9DD-F74F8BC04053}"/>
              </a:ext>
            </a:extLst>
          </p:cNvPr>
          <p:cNvSpPr>
            <a:spLocks noGrp="1"/>
          </p:cNvSpPr>
          <p:nvPr>
            <p:ph sz="quarter" idx="14"/>
          </p:nvPr>
        </p:nvSpPr>
        <p:spPr>
          <a:xfrm>
            <a:off x="8412480" y="3018470"/>
            <a:ext cx="3200400" cy="3104857"/>
          </a:xfrm>
        </p:spPr>
        <p:txBody>
          <a:bodyPr/>
          <a:lstStyle>
            <a:lvl1pPr marL="283464" indent="-283464">
              <a:defRPr/>
            </a:lvl1pPr>
            <a:lvl2pPr marL="283464" indent="-283464">
              <a:defRPr/>
            </a:lvl2pPr>
            <a:lvl3pPr marL="283464" indent="-283464">
              <a:defRPr/>
            </a:lvl3pPr>
            <a:lvl4pPr marL="283464" indent="-283464">
              <a:defRPr/>
            </a:lvl4pPr>
            <a:lvl5pPr marL="283464" indent="-283464">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r>
              <a:rPr lang="en-US" dirty="0"/>
              <a:t>Monday, February 1, 20XX</a:t>
            </a:r>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21157178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01A8306-2063-4EE3-B249-F2AA08C30ACA}"/>
              </a:ext>
              <a:ext uri="{C183D7F6-B498-43B3-948B-1728B52AA6E4}">
                <adec:decorative xmlns:adec="http://schemas.microsoft.com/office/drawing/2017/decorative" val="1"/>
              </a:ext>
            </a:extLst>
          </p:cNvPr>
          <p:cNvSpPr/>
          <p:nvPr userDrawn="1"/>
        </p:nvSpPr>
        <p:spPr>
          <a:xfrm flipH="1">
            <a:off x="0" y="0"/>
            <a:ext cx="6096000" cy="6867136"/>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D3E64438-1D32-4E70-8582-6A520002B9F1}"/>
              </a:ext>
              <a:ext uri="{C183D7F6-B498-43B3-948B-1728B52AA6E4}">
                <adec:decorative xmlns:adec="http://schemas.microsoft.com/office/drawing/2017/decorative" val="1"/>
              </a:ext>
            </a:extLst>
          </p:cNvPr>
          <p:cNvSpPr/>
          <p:nvPr userDrawn="1"/>
        </p:nvSpPr>
        <p:spPr>
          <a:xfrm flipH="1">
            <a:off x="457200" y="17416"/>
            <a:ext cx="5638800" cy="6840584"/>
          </a:xfrm>
          <a:prstGeom prst="rect">
            <a:avLst/>
          </a:prstGeom>
          <a:gradFill>
            <a:gsLst>
              <a:gs pos="24000">
                <a:schemeClr val="accent5">
                  <a:lumMod val="60000"/>
                  <a:lumOff val="40000"/>
                  <a:alpha val="0"/>
                </a:schemeClr>
              </a:gs>
              <a:gs pos="99000">
                <a:schemeClr val="accent2">
                  <a:alpha val="8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E4954AC3-129F-4075-B216-D22A2C24021F}"/>
              </a:ext>
              <a:ext uri="{C183D7F6-B498-43B3-948B-1728B52AA6E4}">
                <adec:decorative xmlns:adec="http://schemas.microsoft.com/office/drawing/2017/decorative" val="1"/>
              </a:ext>
            </a:extLst>
          </p:cNvPr>
          <p:cNvSpPr/>
          <p:nvPr userDrawn="1"/>
        </p:nvSpPr>
        <p:spPr>
          <a:xfrm rot="5400000" flipH="1">
            <a:off x="-170122" y="389706"/>
            <a:ext cx="6422401" cy="6096002"/>
          </a:xfrm>
          <a:prstGeom prst="rect">
            <a:avLst/>
          </a:prstGeom>
          <a:gradFill>
            <a:gsLst>
              <a:gs pos="2000">
                <a:schemeClr val="accent5">
                  <a:alpha val="28000"/>
                </a:schemeClr>
              </a:gs>
              <a:gs pos="78000">
                <a:schemeClr val="accent4">
                  <a:alpha val="0"/>
                </a:schemeClr>
              </a:gs>
            </a:gsLst>
            <a:lin ang="10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17117C9-4AC1-4174-8CED-D839A05086FE}"/>
              </a:ext>
              <a:ext uri="{C183D7F6-B498-43B3-948B-1728B52AA6E4}">
                <adec:decorative xmlns:adec="http://schemas.microsoft.com/office/drawing/2017/decorative" val="1"/>
              </a:ext>
            </a:extLst>
          </p:cNvPr>
          <p:cNvSpPr/>
          <p:nvPr userDrawn="1"/>
        </p:nvSpPr>
        <p:spPr>
          <a:xfrm rot="16200000">
            <a:off x="517670" y="1253114"/>
            <a:ext cx="6840582" cy="4316082"/>
          </a:xfrm>
          <a:prstGeom prst="rect">
            <a:avLst/>
          </a:prstGeom>
          <a:gradFill>
            <a:gsLst>
              <a:gs pos="44000">
                <a:schemeClr val="tx2">
                  <a:lumMod val="75000"/>
                  <a:lumOff val="25000"/>
                  <a:alpha val="11000"/>
                </a:schemeClr>
              </a:gs>
              <a:gs pos="99000">
                <a:schemeClr val="accent2">
                  <a:alpha val="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FDBA4B60-FD16-4BB9-99BE-945815DB043E}"/>
              </a:ext>
            </a:extLst>
          </p:cNvPr>
          <p:cNvSpPr>
            <a:spLocks noGrp="1"/>
          </p:cNvSpPr>
          <p:nvPr>
            <p:ph type="title"/>
          </p:nvPr>
        </p:nvSpPr>
        <p:spPr>
          <a:xfrm>
            <a:off x="914400" y="758997"/>
            <a:ext cx="3319895" cy="5381177"/>
          </a:xfrm>
        </p:spPr>
        <p:txBody>
          <a:bodyPr anchor="ctr">
            <a:normAutofit/>
          </a:bodyPr>
          <a:lstStyle>
            <a:lvl1pPr>
              <a:defRPr>
                <a:solidFill>
                  <a:schemeClr val="bg1"/>
                </a:solidFill>
              </a:defRPr>
            </a:lvl1pPr>
          </a:lstStyle>
          <a:p>
            <a:r>
              <a:rPr lang="en-US" sz="3200">
                <a:solidFill>
                  <a:schemeClr val="bg1"/>
                </a:solidFill>
              </a:rPr>
              <a:t>Click to edit Master title style</a:t>
            </a:r>
            <a:endParaRPr lang="en-US" sz="3200" dirty="0">
              <a:solidFill>
                <a:schemeClr val="bg1"/>
              </a:solidFill>
            </a:endParaRPr>
          </a:p>
        </p:txBody>
      </p:sp>
      <p:sp>
        <p:nvSpPr>
          <p:cNvPr id="8" name="Freeform: Shape 7">
            <a:extLst>
              <a:ext uri="{FF2B5EF4-FFF2-40B4-BE49-F238E27FC236}">
                <a16:creationId xmlns:a16="http://schemas.microsoft.com/office/drawing/2014/main" id="{3648B8AB-3038-447E-A760-83F9D9900314}"/>
              </a:ext>
              <a:ext uri="{C183D7F6-B498-43B3-948B-1728B52AA6E4}">
                <adec:decorative xmlns:adec="http://schemas.microsoft.com/office/drawing/2017/decorative" val="1"/>
              </a:ext>
            </a:extLst>
          </p:cNvPr>
          <p:cNvSpPr/>
          <p:nvPr userDrawn="1"/>
        </p:nvSpPr>
        <p:spPr>
          <a:xfrm rot="14907757">
            <a:off x="-619013" y="1524958"/>
            <a:ext cx="4648282" cy="4433301"/>
          </a:xfrm>
          <a:custGeom>
            <a:avLst/>
            <a:gdLst>
              <a:gd name="connsiteX0" fmla="*/ 4465639 w 4648282"/>
              <a:gd name="connsiteY0" fmla="*/ 3013821 h 4433301"/>
              <a:gd name="connsiteX1" fmla="*/ 2324141 w 4648282"/>
              <a:gd name="connsiteY1" fmla="*/ 4433301 h 4433301"/>
              <a:gd name="connsiteX2" fmla="*/ 0 w 4648282"/>
              <a:gd name="connsiteY2" fmla="*/ 2109160 h 4433301"/>
              <a:gd name="connsiteX3" fmla="*/ 1216317 w 4648282"/>
              <a:gd name="connsiteY3" fmla="*/ 65530 h 4433301"/>
              <a:gd name="connsiteX4" fmla="*/ 1352350 w 4648282"/>
              <a:gd name="connsiteY4" fmla="*/ 0 h 4433301"/>
              <a:gd name="connsiteX5" fmla="*/ 4475994 w 4648282"/>
              <a:gd name="connsiteY5" fmla="*/ 1232791 h 4433301"/>
              <a:gd name="connsiteX6" fmla="*/ 4543793 w 4648282"/>
              <a:gd name="connsiteY6" fmla="*/ 1418031 h 4433301"/>
              <a:gd name="connsiteX7" fmla="*/ 4648282 w 4648282"/>
              <a:gd name="connsiteY7" fmla="*/ 2109160 h 4433301"/>
              <a:gd name="connsiteX8" fmla="*/ 4465639 w 4648282"/>
              <a:gd name="connsiteY8" fmla="*/ 3013821 h 4433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8282" h="4433301">
                <a:moveTo>
                  <a:pt x="4465639" y="3013821"/>
                </a:moveTo>
                <a:cubicBezTo>
                  <a:pt x="4112816" y="3847990"/>
                  <a:pt x="3286832" y="4433301"/>
                  <a:pt x="2324141" y="4433301"/>
                </a:cubicBezTo>
                <a:cubicBezTo>
                  <a:pt x="1040553" y="4433301"/>
                  <a:pt x="0" y="3392748"/>
                  <a:pt x="0" y="2109160"/>
                </a:cubicBezTo>
                <a:cubicBezTo>
                  <a:pt x="0" y="1226693"/>
                  <a:pt x="491824" y="459098"/>
                  <a:pt x="1216317" y="65530"/>
                </a:cubicBezTo>
                <a:lnTo>
                  <a:pt x="1352350" y="0"/>
                </a:lnTo>
                <a:lnTo>
                  <a:pt x="4475994" y="1232791"/>
                </a:lnTo>
                <a:lnTo>
                  <a:pt x="4543793" y="1418031"/>
                </a:lnTo>
                <a:cubicBezTo>
                  <a:pt x="4611700" y="1636359"/>
                  <a:pt x="4648282" y="1868487"/>
                  <a:pt x="4648282" y="2109160"/>
                </a:cubicBezTo>
                <a:cubicBezTo>
                  <a:pt x="4648282" y="2430057"/>
                  <a:pt x="4583247" y="2735764"/>
                  <a:pt x="4465639" y="3013821"/>
                </a:cubicBezTo>
                <a:close/>
              </a:path>
            </a:pathLst>
          </a:custGeom>
          <a:gradFill>
            <a:gsLst>
              <a:gs pos="31000">
                <a:schemeClr val="accent6">
                  <a:alpha val="10000"/>
                </a:schemeClr>
              </a:gs>
              <a:gs pos="85000">
                <a:schemeClr val="accent6">
                  <a:lumMod val="60000"/>
                  <a:lumOff val="40000"/>
                  <a:alpha val="21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dirty="0">
                <a:solidFill>
                  <a:schemeClr val="bg1"/>
                </a:solidFill>
              </a:rPr>
              <a:t>Sample Footer Text</a:t>
            </a:r>
          </a:p>
        </p:txBody>
      </p:sp>
      <p:sp>
        <p:nvSpPr>
          <p:cNvPr id="16" name="Picture Placeholder 15">
            <a:extLst>
              <a:ext uri="{FF2B5EF4-FFF2-40B4-BE49-F238E27FC236}">
                <a16:creationId xmlns:a16="http://schemas.microsoft.com/office/drawing/2014/main" id="{F4B1264E-7B5A-4325-840D-E1994D41EFF0}"/>
              </a:ext>
            </a:extLst>
          </p:cNvPr>
          <p:cNvSpPr>
            <a:spLocks noGrp="1"/>
          </p:cNvSpPr>
          <p:nvPr>
            <p:ph type="pic" sz="quarter" idx="13"/>
          </p:nvPr>
        </p:nvSpPr>
        <p:spPr>
          <a:xfrm>
            <a:off x="4608576" y="758952"/>
            <a:ext cx="2962656" cy="2514600"/>
          </a:xfrm>
          <a:solidFill>
            <a:schemeClr val="accent6"/>
          </a:solidFill>
        </p:spPr>
        <p:txBody>
          <a:bodyPr/>
          <a:lstStyle/>
          <a:p>
            <a:r>
              <a:rPr lang="en-US"/>
              <a:t>Click icon to add picture</a:t>
            </a:r>
            <a:endParaRPr lang="en-US" dirty="0"/>
          </a:p>
        </p:txBody>
      </p:sp>
      <p:sp>
        <p:nvSpPr>
          <p:cNvPr id="17" name="Picture Placeholder 15">
            <a:extLst>
              <a:ext uri="{FF2B5EF4-FFF2-40B4-BE49-F238E27FC236}">
                <a16:creationId xmlns:a16="http://schemas.microsoft.com/office/drawing/2014/main" id="{30B566CA-63FC-43A4-A9E1-7EC3164CB40A}"/>
              </a:ext>
            </a:extLst>
          </p:cNvPr>
          <p:cNvSpPr>
            <a:spLocks noGrp="1"/>
          </p:cNvSpPr>
          <p:nvPr>
            <p:ph type="pic" sz="quarter" idx="14"/>
          </p:nvPr>
        </p:nvSpPr>
        <p:spPr>
          <a:xfrm>
            <a:off x="4608576" y="3593592"/>
            <a:ext cx="2962656" cy="2514600"/>
          </a:xfrm>
          <a:solidFill>
            <a:schemeClr val="accent6"/>
          </a:solidFill>
        </p:spPr>
        <p:txBody>
          <a:bodyPr/>
          <a:lstStyle/>
          <a:p>
            <a:r>
              <a:rPr lang="en-US"/>
              <a:t>Click icon to add picture</a:t>
            </a:r>
            <a:endParaRPr lang="en-US" dirty="0"/>
          </a:p>
        </p:txBody>
      </p:sp>
      <p:sp>
        <p:nvSpPr>
          <p:cNvPr id="12" name="Content Placeholder 11">
            <a:extLst>
              <a:ext uri="{FF2B5EF4-FFF2-40B4-BE49-F238E27FC236}">
                <a16:creationId xmlns:a16="http://schemas.microsoft.com/office/drawing/2014/main" id="{7DBD15FE-44A7-4CA5-815B-71FF4994DB1C}"/>
              </a:ext>
            </a:extLst>
          </p:cNvPr>
          <p:cNvSpPr>
            <a:spLocks noGrp="1"/>
          </p:cNvSpPr>
          <p:nvPr>
            <p:ph sz="quarter" idx="15" hasCustomPrompt="1"/>
          </p:nvPr>
        </p:nvSpPr>
        <p:spPr>
          <a:xfrm>
            <a:off x="8089901" y="693738"/>
            <a:ext cx="3522980" cy="5446712"/>
          </a:xfrm>
        </p:spPr>
        <p:txBody>
          <a:bodyPr anchor="ctr"/>
          <a:lstStyle>
            <a:lvl1pPr marL="0" indent="0">
              <a:buNone/>
              <a:defRPr sz="1800"/>
            </a:lvl1pPr>
            <a:lvl2pPr>
              <a:buNone/>
              <a:defRPr sz="1800"/>
            </a:lvl2pPr>
            <a:lvl3pPr>
              <a:buNone/>
              <a:defRPr sz="1800"/>
            </a:lvl3pPr>
            <a:lvl4pPr>
              <a:buNone/>
              <a:defRPr sz="1800"/>
            </a:lvl4pPr>
            <a:lvl5pPr>
              <a:buNone/>
              <a:defRPr sz="1800"/>
            </a:lvl5pPr>
          </a:lstStyle>
          <a:p>
            <a:pPr lvl="0"/>
            <a:r>
              <a:rPr lang="en-US" dirty="0"/>
              <a:t>Object</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US" dirty="0"/>
              <a:t>Monday, February 1, 20XX</a:t>
            </a:r>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9966472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9C97D6C-07B7-434E-BBAE-19379570CC2E}"/>
              </a:ext>
            </a:extLst>
          </p:cNvPr>
          <p:cNvSpPr>
            <a:spLocks noGrp="1"/>
          </p:cNvSpPr>
          <p:nvPr>
            <p:ph type="title"/>
          </p:nvPr>
        </p:nvSpPr>
        <p:spPr>
          <a:xfrm>
            <a:off x="8643193" y="457201"/>
            <a:ext cx="3091607" cy="1727643"/>
          </a:xfrm>
        </p:spPr>
        <p:txBody>
          <a:bodyPr anchor="b">
            <a:normAutofit/>
          </a:bodyPr>
          <a:lstStyle/>
          <a:p>
            <a:r>
              <a:rPr lang="en-US" sz="2800"/>
              <a:t>Click to edit Master title style</a:t>
            </a:r>
            <a:endParaRPr lang="en-US" sz="2800" dirty="0"/>
          </a:p>
        </p:txBody>
      </p:sp>
      <p:sp>
        <p:nvSpPr>
          <p:cNvPr id="9" name="Picture Placeholder 8">
            <a:extLst>
              <a:ext uri="{FF2B5EF4-FFF2-40B4-BE49-F238E27FC236}">
                <a16:creationId xmlns:a16="http://schemas.microsoft.com/office/drawing/2014/main" id="{DA2D2C88-FFBE-4F25-871F-68A09C5F530F}"/>
              </a:ext>
            </a:extLst>
          </p:cNvPr>
          <p:cNvSpPr>
            <a:spLocks noGrp="1"/>
          </p:cNvSpPr>
          <p:nvPr>
            <p:ph type="pic" sz="quarter" idx="13"/>
          </p:nvPr>
        </p:nvSpPr>
        <p:spPr>
          <a:xfrm>
            <a:off x="0" y="0"/>
            <a:ext cx="8119872" cy="6409944"/>
          </a:xfrm>
          <a:solidFill>
            <a:schemeClr val="accent6"/>
          </a:solidFill>
        </p:spPr>
        <p:txBody>
          <a:bodyPr anchor="ctr"/>
          <a:lstStyle>
            <a:lvl1pPr algn="ctr">
              <a:defRPr/>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dirty="0">
                <a:solidFill>
                  <a:schemeClr val="bg1"/>
                </a:solidFill>
              </a:rPr>
              <a:t>Sample Footer Text</a:t>
            </a:r>
          </a:p>
        </p:txBody>
      </p:sp>
      <p:sp>
        <p:nvSpPr>
          <p:cNvPr id="8" name="Content Placeholder 7">
            <a:extLst>
              <a:ext uri="{FF2B5EF4-FFF2-40B4-BE49-F238E27FC236}">
                <a16:creationId xmlns:a16="http://schemas.microsoft.com/office/drawing/2014/main" id="{8D0529A2-5928-42C4-B397-6AEE7520D2C9}"/>
              </a:ext>
            </a:extLst>
          </p:cNvPr>
          <p:cNvSpPr>
            <a:spLocks noGrp="1"/>
          </p:cNvSpPr>
          <p:nvPr>
            <p:ph sz="quarter" idx="14" hasCustomPrompt="1"/>
          </p:nvPr>
        </p:nvSpPr>
        <p:spPr>
          <a:xfrm>
            <a:off x="8643938" y="2530475"/>
            <a:ext cx="3023806" cy="3427413"/>
          </a:xfrm>
        </p:spPr>
        <p:txBody>
          <a:bodyPr/>
          <a:lstStyle>
            <a:lvl1pPr>
              <a:buNone/>
              <a:defRPr sz="2000"/>
            </a:lvl1pPr>
            <a:lvl2pPr>
              <a:buNone/>
              <a:defRPr sz="2000"/>
            </a:lvl2pPr>
            <a:lvl3pPr>
              <a:buNone/>
              <a:defRPr sz="2000"/>
            </a:lvl3pPr>
            <a:lvl4pPr>
              <a:buNone/>
              <a:defRPr sz="2000"/>
            </a:lvl4pPr>
            <a:lvl5pPr>
              <a:buNone/>
              <a:defRPr sz="2000"/>
            </a:lvl5pPr>
          </a:lstStyle>
          <a:p>
            <a:pPr lvl="0"/>
            <a:r>
              <a:rPr lang="en-US" dirty="0"/>
              <a:t>Object</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US" dirty="0"/>
              <a:t>Monday, February 1, 20XX</a:t>
            </a:r>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7440365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US" dirty="0"/>
              <a:t>Monday, February 1, 20XX</a:t>
            </a:r>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41152051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r>
              <a:rPr lang="en-US" dirty="0"/>
              <a:t>Monday, February 1, 20XX</a:t>
            </a:r>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25438519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r>
              <a:rPr lang="en-US" dirty="0"/>
              <a:t>Monday, February 1, 20XX</a:t>
            </a:r>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1918203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306F3896-19D4-4232-82CE-6C81979F6FE1}"/>
              </a:ext>
              <a:ext uri="{C183D7F6-B498-43B3-948B-1728B52AA6E4}">
                <adec:decorative xmlns:adec="http://schemas.microsoft.com/office/drawing/2017/decorative" val="1"/>
              </a:ext>
            </a:extLst>
          </p:cNvPr>
          <p:cNvGrpSpPr/>
          <p:nvPr userDrawn="1"/>
        </p:nvGrpSpPr>
        <p:grpSpPr>
          <a:xfrm>
            <a:off x="0" y="6409177"/>
            <a:ext cx="12192000" cy="456774"/>
            <a:chOff x="0" y="6401226"/>
            <a:chExt cx="12192000" cy="456774"/>
          </a:xfrm>
        </p:grpSpPr>
        <p:sp>
          <p:nvSpPr>
            <p:cNvPr id="44" name="Rectangle 43">
              <a:extLst>
                <a:ext uri="{FF2B5EF4-FFF2-40B4-BE49-F238E27FC236}">
                  <a16:creationId xmlns:a16="http://schemas.microsoft.com/office/drawing/2014/main" id="{191D0E40-FF26-4842-B967-3FA07E78DC55}"/>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7BE4E0C1-B316-4C88-9FF8-5BA9F1C67DCE}"/>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8" name="Rectangle 37">
            <a:extLst>
              <a:ext uri="{FF2B5EF4-FFF2-40B4-BE49-F238E27FC236}">
                <a16:creationId xmlns:a16="http://schemas.microsoft.com/office/drawing/2014/main" id="{6F7B3B56-B1E0-482A-BCB7-F6DFF267F460}"/>
              </a:ext>
              <a:ext uri="{C183D7F6-B498-43B3-948B-1728B52AA6E4}">
                <adec:decorative xmlns:adec="http://schemas.microsoft.com/office/drawing/2017/decorative" val="1"/>
              </a:ext>
            </a:extLst>
          </p:cNvPr>
          <p:cNvSpPr/>
          <p:nvPr userDrawn="1"/>
        </p:nvSpPr>
        <p:spPr>
          <a:xfrm rot="16200000" flipH="1">
            <a:off x="-1184687" y="1185453"/>
            <a:ext cx="6408742"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1966FDA2-772B-4D2A-AB6A-EE70A258E8F2}"/>
              </a:ext>
              <a:ext uri="{C183D7F6-B498-43B3-948B-1728B52AA6E4}">
                <adec:decorative xmlns:adec="http://schemas.microsoft.com/office/drawing/2017/decorative" val="1"/>
              </a:ext>
            </a:extLst>
          </p:cNvPr>
          <p:cNvSpPr/>
          <p:nvPr userDrawn="1"/>
        </p:nvSpPr>
        <p:spPr>
          <a:xfrm rot="16200000" flipH="1">
            <a:off x="1043780" y="3413921"/>
            <a:ext cx="1951041" cy="4038601"/>
          </a:xfrm>
          <a:prstGeom prst="rect">
            <a:avLst/>
          </a:prstGeom>
          <a:gradFill>
            <a:gsLst>
              <a:gs pos="0">
                <a:schemeClr val="accent5">
                  <a:lumMod val="60000"/>
                  <a:lumOff val="40000"/>
                  <a:alpha val="0"/>
                </a:schemeClr>
              </a:gs>
              <a:gs pos="99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113291B3-B6EE-40A3-8DD7-FA478AD26ED6}"/>
              </a:ext>
              <a:ext uri="{C183D7F6-B498-43B3-948B-1728B52AA6E4}">
                <adec:decorative xmlns:adec="http://schemas.microsoft.com/office/drawing/2017/decorative" val="1"/>
              </a:ext>
            </a:extLst>
          </p:cNvPr>
          <p:cNvSpPr/>
          <p:nvPr userDrawn="1"/>
        </p:nvSpPr>
        <p:spPr>
          <a:xfrm rot="20635413">
            <a:off x="-364225" y="1757079"/>
            <a:ext cx="3900087" cy="4178958"/>
          </a:xfrm>
          <a:custGeom>
            <a:avLst/>
            <a:gdLst>
              <a:gd name="connsiteX0" fmla="*/ 2431955 w 3900087"/>
              <a:gd name="connsiteY0" fmla="*/ 93939 h 4178958"/>
              <a:gd name="connsiteX1" fmla="*/ 3900087 w 3900087"/>
              <a:gd name="connsiteY1" fmla="*/ 2089479 h 4178958"/>
              <a:gd name="connsiteX2" fmla="*/ 1810608 w 3900087"/>
              <a:gd name="connsiteY2" fmla="*/ 4178958 h 4178958"/>
              <a:gd name="connsiteX3" fmla="*/ 77979 w 3900087"/>
              <a:gd name="connsiteY3" fmla="*/ 3257727 h 4178958"/>
              <a:gd name="connsiteX4" fmla="*/ 0 w 3900087"/>
              <a:gd name="connsiteY4" fmla="*/ 3129368 h 4178958"/>
              <a:gd name="connsiteX5" fmla="*/ 831517 w 3900087"/>
              <a:gd name="connsiteY5" fmla="*/ 244058 h 4178958"/>
              <a:gd name="connsiteX6" fmla="*/ 997289 w 3900087"/>
              <a:gd name="connsiteY6" fmla="*/ 164202 h 4178958"/>
              <a:gd name="connsiteX7" fmla="*/ 1810608 w 3900087"/>
              <a:gd name="connsiteY7" fmla="*/ 0 h 4178958"/>
              <a:gd name="connsiteX8" fmla="*/ 2431955 w 390008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7" h="4178958">
                <a:moveTo>
                  <a:pt x="2431955" y="93939"/>
                </a:moveTo>
                <a:cubicBezTo>
                  <a:pt x="3282516" y="358491"/>
                  <a:pt x="3900087" y="1151865"/>
                  <a:pt x="3900087" y="2089479"/>
                </a:cubicBezTo>
                <a:cubicBezTo>
                  <a:pt x="3900087" y="3243466"/>
                  <a:pt x="2964595" y="4178958"/>
                  <a:pt x="1810608" y="4178958"/>
                </a:cubicBezTo>
                <a:cubicBezTo>
                  <a:pt x="1089366" y="4178958"/>
                  <a:pt x="453474" y="3813531"/>
                  <a:pt x="77979" y="3257727"/>
                </a:cubicBezTo>
                <a:lnTo>
                  <a:pt x="0" y="3129368"/>
                </a:lnTo>
                <a:lnTo>
                  <a:pt x="831517" y="244058"/>
                </a:lnTo>
                <a:lnTo>
                  <a:pt x="997289" y="164202"/>
                </a:lnTo>
                <a:cubicBezTo>
                  <a:pt x="1247270" y="58468"/>
                  <a:pt x="1522111" y="0"/>
                  <a:pt x="1810608" y="0"/>
                </a:cubicBezTo>
                <a:cubicBezTo>
                  <a:pt x="2026981" y="0"/>
                  <a:pt x="2235672" y="32888"/>
                  <a:pt x="2431955" y="93939"/>
                </a:cubicBezTo>
                <a:close/>
              </a:path>
            </a:pathLst>
          </a:custGeom>
          <a:gradFill>
            <a:gsLst>
              <a:gs pos="34000">
                <a:schemeClr val="bg1">
                  <a:alpha val="0"/>
                </a:schemeClr>
              </a:gs>
              <a:gs pos="100000">
                <a:schemeClr val="accent6">
                  <a:alpha val="35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Rectangle 27">
            <a:extLst>
              <a:ext uri="{FF2B5EF4-FFF2-40B4-BE49-F238E27FC236}">
                <a16:creationId xmlns:a16="http://schemas.microsoft.com/office/drawing/2014/main" id="{CD997F7F-035E-456B-A91D-449104462481}"/>
              </a:ext>
              <a:ext uri="{C183D7F6-B498-43B3-948B-1728B52AA6E4}">
                <adec:decorative xmlns:adec="http://schemas.microsoft.com/office/drawing/2017/decorative" val="1"/>
              </a:ext>
            </a:extLst>
          </p:cNvPr>
          <p:cNvSpPr/>
          <p:nvPr userDrawn="1"/>
        </p:nvSpPr>
        <p:spPr>
          <a:xfrm rot="5400000" flipH="1">
            <a:off x="47595" y="413658"/>
            <a:ext cx="4400609" cy="3581400"/>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id="{10052647-C66D-4244-962F-2AA82F920071}"/>
              </a:ext>
            </a:extLst>
          </p:cNvPr>
          <p:cNvSpPr>
            <a:spLocks noGrp="1"/>
          </p:cNvSpPr>
          <p:nvPr>
            <p:ph type="title"/>
          </p:nvPr>
        </p:nvSpPr>
        <p:spPr>
          <a:xfrm>
            <a:off x="518616" y="586633"/>
            <a:ext cx="3125336" cy="3611584"/>
          </a:xfrm>
        </p:spPr>
        <p:txBody>
          <a:bodyPr/>
          <a:lstStyle>
            <a:lvl1pPr>
              <a:defRPr>
                <a:solidFill>
                  <a:schemeClr val="bg1"/>
                </a:solidFill>
              </a:defRPr>
            </a:lvl1pPr>
          </a:lstStyle>
          <a:p>
            <a:r>
              <a:rPr lang="en-US">
                <a:solidFill>
                  <a:schemeClr val="bg1"/>
                </a:solidFill>
              </a:rPr>
              <a:t>Click to edit Master title style</a:t>
            </a:r>
            <a:endParaRPr lang="en-US" dirty="0">
              <a:solidFill>
                <a:schemeClr val="bg1"/>
              </a:solidFill>
            </a:endParaRPr>
          </a:p>
        </p:txBody>
      </p:sp>
      <p:sp>
        <p:nvSpPr>
          <p:cNvPr id="30" name="Footer Placeholder 4">
            <a:extLst>
              <a:ext uri="{FF2B5EF4-FFF2-40B4-BE49-F238E27FC236}">
                <a16:creationId xmlns:a16="http://schemas.microsoft.com/office/drawing/2014/main" id="{43D0BC76-B58B-4508-A4FF-DC3D3ADB54CE}"/>
              </a:ext>
            </a:extLst>
          </p:cNvPr>
          <p:cNvSpPr>
            <a:spLocks noGrp="1"/>
          </p:cNvSpPr>
          <p:nvPr>
            <p:ph type="ftr" sz="quarter" idx="11"/>
          </p:nvPr>
        </p:nvSpPr>
        <p:spPr>
          <a:xfrm rot="5400000">
            <a:off x="-1828801" y="1912217"/>
            <a:ext cx="4114800" cy="457200"/>
          </a:xfrm>
        </p:spPr>
        <p:txBody>
          <a:bodyPr/>
          <a:lstStyle>
            <a:lvl1pPr>
              <a:defRPr>
                <a:solidFill>
                  <a:schemeClr val="bg1"/>
                </a:solidFill>
              </a:defRPr>
            </a:lvl1pPr>
          </a:lstStyle>
          <a:p>
            <a:r>
              <a:rPr lang="en-US" dirty="0">
                <a:solidFill>
                  <a:schemeClr val="bg1"/>
                </a:solidFill>
              </a:rPr>
              <a:t>Sample Footer Text</a:t>
            </a:r>
          </a:p>
        </p:txBody>
      </p:sp>
      <p:sp>
        <p:nvSpPr>
          <p:cNvPr id="3" name="Content Placeholder 2">
            <a:extLst>
              <a:ext uri="{FF2B5EF4-FFF2-40B4-BE49-F238E27FC236}">
                <a16:creationId xmlns:a16="http://schemas.microsoft.com/office/drawing/2014/main" id="{50A73B76-2F23-43F4-BD43-914BAEE88CF6}"/>
              </a:ext>
            </a:extLst>
          </p:cNvPr>
          <p:cNvSpPr>
            <a:spLocks noGrp="1"/>
          </p:cNvSpPr>
          <p:nvPr>
            <p:ph sz="quarter" idx="16" hasCustomPrompt="1"/>
          </p:nvPr>
        </p:nvSpPr>
        <p:spPr>
          <a:xfrm>
            <a:off x="4778375" y="863600"/>
            <a:ext cx="3441700" cy="5130800"/>
          </a:xfrm>
        </p:spPr>
        <p:txBody>
          <a:bodyPr anchor="ctr">
            <a:normAutofit/>
          </a:bodyPr>
          <a:lstStyle>
            <a:lvl1pPr>
              <a:buNone/>
              <a:defRPr sz="1800"/>
            </a:lvl1pPr>
            <a:lvl2pPr>
              <a:buNone/>
              <a:defRPr/>
            </a:lvl2pPr>
            <a:lvl3pPr>
              <a:buNone/>
              <a:defRPr/>
            </a:lvl3pPr>
            <a:lvl4pPr>
              <a:buNone/>
              <a:defRPr/>
            </a:lvl4pPr>
            <a:lvl5pPr>
              <a:buNone/>
              <a:defRPr/>
            </a:lvl5pPr>
          </a:lstStyle>
          <a:p>
            <a:pPr lvl="0"/>
            <a:r>
              <a:rPr lang="en-US" dirty="0"/>
              <a:t>Object</a:t>
            </a:r>
          </a:p>
        </p:txBody>
      </p:sp>
      <p:sp>
        <p:nvSpPr>
          <p:cNvPr id="40" name="Picture Placeholder 39">
            <a:extLst>
              <a:ext uri="{FF2B5EF4-FFF2-40B4-BE49-F238E27FC236}">
                <a16:creationId xmlns:a16="http://schemas.microsoft.com/office/drawing/2014/main" id="{25D66CC0-A06E-4254-AAF8-8DA80B01936E}"/>
              </a:ext>
            </a:extLst>
          </p:cNvPr>
          <p:cNvSpPr>
            <a:spLocks noGrp="1"/>
          </p:cNvSpPr>
          <p:nvPr>
            <p:ph type="pic" sz="quarter" idx="13"/>
          </p:nvPr>
        </p:nvSpPr>
        <p:spPr>
          <a:xfrm>
            <a:off x="8787384" y="868680"/>
            <a:ext cx="2505456" cy="1499616"/>
          </a:xfrm>
          <a:solidFill>
            <a:schemeClr val="accent6"/>
          </a:solidFill>
        </p:spPr>
        <p:txBody>
          <a:bodyPr/>
          <a:lstStyle>
            <a:lvl1pPr>
              <a:defRPr>
                <a:solidFill>
                  <a:schemeClr val="bg1"/>
                </a:solidFill>
              </a:defRPr>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9E32C36A-291F-44F8-81D5-1899179E0AED}"/>
              </a:ext>
            </a:extLst>
          </p:cNvPr>
          <p:cNvSpPr>
            <a:spLocks noGrp="1"/>
          </p:cNvSpPr>
          <p:nvPr>
            <p:ph type="pic" sz="quarter" idx="14"/>
          </p:nvPr>
        </p:nvSpPr>
        <p:spPr>
          <a:xfrm>
            <a:off x="8787384" y="2688336"/>
            <a:ext cx="2505456" cy="1499616"/>
          </a:xfrm>
          <a:solidFill>
            <a:schemeClr val="accent6"/>
          </a:solidFill>
        </p:spPr>
        <p:txBody>
          <a:bodyPr/>
          <a:lstStyle>
            <a:lvl1pPr>
              <a:defRPr>
                <a:solidFill>
                  <a:schemeClr val="bg1"/>
                </a:solidFill>
              </a:defRPr>
            </a:lvl1pPr>
          </a:lstStyle>
          <a:p>
            <a:r>
              <a:rPr lang="en-US"/>
              <a:t>Click icon to add picture</a:t>
            </a:r>
            <a:endParaRPr lang="en-US" dirty="0"/>
          </a:p>
        </p:txBody>
      </p:sp>
      <p:sp>
        <p:nvSpPr>
          <p:cNvPr id="42" name="Picture Placeholder 39">
            <a:extLst>
              <a:ext uri="{FF2B5EF4-FFF2-40B4-BE49-F238E27FC236}">
                <a16:creationId xmlns:a16="http://schemas.microsoft.com/office/drawing/2014/main" id="{E44311D2-BC20-4706-9F00-7D9178FB0A2F}"/>
              </a:ext>
            </a:extLst>
          </p:cNvPr>
          <p:cNvSpPr>
            <a:spLocks noGrp="1"/>
          </p:cNvSpPr>
          <p:nvPr>
            <p:ph type="pic" sz="quarter" idx="15"/>
          </p:nvPr>
        </p:nvSpPr>
        <p:spPr>
          <a:xfrm>
            <a:off x="8787384" y="4526280"/>
            <a:ext cx="2505456" cy="1499616"/>
          </a:xfrm>
          <a:solidFill>
            <a:schemeClr val="accent6"/>
          </a:solidFill>
        </p:spPr>
        <p:txBody>
          <a:bodyPr/>
          <a:lstStyle>
            <a:lvl1pPr>
              <a:defRPr>
                <a:solidFill>
                  <a:schemeClr val="bg1"/>
                </a:solidFill>
              </a:defRPr>
            </a:lvl1pPr>
          </a:lstStyle>
          <a:p>
            <a:r>
              <a:rPr lang="en-US"/>
              <a:t>Click icon to add picture</a:t>
            </a:r>
            <a:endParaRPr lang="en-US" dirty="0"/>
          </a:p>
        </p:txBody>
      </p:sp>
      <p:sp>
        <p:nvSpPr>
          <p:cNvPr id="35" name="Date Placeholder 3">
            <a:extLst>
              <a:ext uri="{FF2B5EF4-FFF2-40B4-BE49-F238E27FC236}">
                <a16:creationId xmlns:a16="http://schemas.microsoft.com/office/drawing/2014/main" id="{B0C91521-9FA7-4A68-9C94-30DAE875F3AF}"/>
              </a:ext>
            </a:extLst>
          </p:cNvPr>
          <p:cNvSpPr>
            <a:spLocks noGrp="1"/>
          </p:cNvSpPr>
          <p:nvPr>
            <p:ph type="dt" sz="half" idx="10"/>
          </p:nvPr>
        </p:nvSpPr>
        <p:spPr>
          <a:xfrm>
            <a:off x="7910111" y="6409170"/>
            <a:ext cx="3702392" cy="448830"/>
          </a:xfrm>
        </p:spPr>
        <p:txBody>
          <a:bodyPr/>
          <a:lstStyle>
            <a:lvl1pPr>
              <a:defRPr>
                <a:solidFill>
                  <a:schemeClr val="bg1"/>
                </a:solidFill>
              </a:defRPr>
            </a:lvl1pPr>
          </a:lstStyle>
          <a:p>
            <a:r>
              <a:rPr lang="en-US" dirty="0"/>
              <a:t>Monday, February 1, 20XX</a:t>
            </a:r>
          </a:p>
        </p:txBody>
      </p:sp>
      <p:sp>
        <p:nvSpPr>
          <p:cNvPr id="36" name="Slide Number Placeholder 5">
            <a:extLst>
              <a:ext uri="{FF2B5EF4-FFF2-40B4-BE49-F238E27FC236}">
                <a16:creationId xmlns:a16="http://schemas.microsoft.com/office/drawing/2014/main" id="{43143B3C-F960-42CF-BBA0-4990E987477B}"/>
              </a:ext>
            </a:extLst>
          </p:cNvPr>
          <p:cNvSpPr>
            <a:spLocks noGrp="1"/>
          </p:cNvSpPr>
          <p:nvPr>
            <p:ph type="sldNum" sz="quarter" idx="12"/>
          </p:nvPr>
        </p:nvSpPr>
        <p:spPr>
          <a:xfrm>
            <a:off x="11669678" y="6408742"/>
            <a:ext cx="438652" cy="448830"/>
          </a:xfrm>
        </p:spPr>
        <p:txBody>
          <a:bodyPr/>
          <a:lstStyle>
            <a:lvl1pPr>
              <a:defRPr>
                <a:solidFill>
                  <a:schemeClr val="bg1"/>
                </a:solidFill>
              </a:defRPr>
            </a:lvl1pPr>
          </a:lstStyle>
          <a:p>
            <a:fld id="{39A857F5-96C8-461D-A78C-38E92FE1C522}" type="slidenum">
              <a:rPr lang="en-US" smtClean="0"/>
              <a:pPr/>
              <a:t>‹#›</a:t>
            </a:fld>
            <a:endParaRPr lang="en-US" dirty="0"/>
          </a:p>
        </p:txBody>
      </p:sp>
    </p:spTree>
    <p:extLst>
      <p:ext uri="{BB962C8B-B14F-4D97-AF65-F5344CB8AC3E}">
        <p14:creationId xmlns:p14="http://schemas.microsoft.com/office/powerpoint/2010/main" val="547921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0A4A873-9306-44F1-9047-F853F0082D08}"/>
              </a:ext>
            </a:extLst>
          </p:cNvPr>
          <p:cNvSpPr>
            <a:spLocks noGrp="1"/>
          </p:cNvSpPr>
          <p:nvPr>
            <p:ph type="title"/>
          </p:nvPr>
        </p:nvSpPr>
        <p:spPr>
          <a:xfrm>
            <a:off x="4769893" y="457200"/>
            <a:ext cx="6230956" cy="1569368"/>
          </a:xfrm>
        </p:spPr>
        <p:txBody>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50B5C48D-A262-4537-89A8-437CBFD860EC}"/>
              </a:ext>
            </a:extLst>
          </p:cNvPr>
          <p:cNvSpPr>
            <a:spLocks noGrp="1"/>
          </p:cNvSpPr>
          <p:nvPr>
            <p:ph type="pic" sz="quarter" idx="13"/>
          </p:nvPr>
        </p:nvSpPr>
        <p:spPr>
          <a:xfrm>
            <a:off x="0" y="0"/>
            <a:ext cx="4041648" cy="1600200"/>
          </a:xfrm>
          <a:solidFill>
            <a:schemeClr val="accent6"/>
          </a:solidFill>
        </p:spPr>
        <p:txBody>
          <a:bodyPr anchor="ctr"/>
          <a:lstStyle>
            <a:lvl1pPr algn="ctr">
              <a:defRPr/>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dirty="0">
                <a:solidFill>
                  <a:schemeClr val="bg1"/>
                </a:solidFill>
              </a:rPr>
              <a:t>Sample Footer Text</a:t>
            </a:r>
          </a:p>
        </p:txBody>
      </p:sp>
      <p:sp>
        <p:nvSpPr>
          <p:cNvPr id="13" name="Picture Placeholder 11">
            <a:extLst>
              <a:ext uri="{FF2B5EF4-FFF2-40B4-BE49-F238E27FC236}">
                <a16:creationId xmlns:a16="http://schemas.microsoft.com/office/drawing/2014/main" id="{6702E7C4-3925-41D8-8339-6521FE726B22}"/>
              </a:ext>
            </a:extLst>
          </p:cNvPr>
          <p:cNvSpPr>
            <a:spLocks noGrp="1"/>
          </p:cNvSpPr>
          <p:nvPr>
            <p:ph type="pic" sz="quarter" idx="14"/>
          </p:nvPr>
        </p:nvSpPr>
        <p:spPr>
          <a:xfrm>
            <a:off x="0" y="1603470"/>
            <a:ext cx="4041648" cy="1600200"/>
          </a:xfrm>
          <a:solidFill>
            <a:schemeClr val="accent6"/>
          </a:solidFill>
        </p:spPr>
        <p:txBody>
          <a:bodyPr anchor="ctr"/>
          <a:lstStyle>
            <a:lvl1pPr algn="ctr">
              <a:defRPr/>
            </a:lvl1pPr>
          </a:lstStyle>
          <a:p>
            <a:r>
              <a:rPr lang="en-US"/>
              <a:t>Click icon to add picture</a:t>
            </a:r>
            <a:endParaRPr lang="en-US" dirty="0"/>
          </a:p>
        </p:txBody>
      </p:sp>
      <p:sp>
        <p:nvSpPr>
          <p:cNvPr id="14" name="Picture Placeholder 11">
            <a:extLst>
              <a:ext uri="{FF2B5EF4-FFF2-40B4-BE49-F238E27FC236}">
                <a16:creationId xmlns:a16="http://schemas.microsoft.com/office/drawing/2014/main" id="{D748BF23-0309-4049-B999-7977CE56B287}"/>
              </a:ext>
            </a:extLst>
          </p:cNvPr>
          <p:cNvSpPr>
            <a:spLocks noGrp="1"/>
          </p:cNvSpPr>
          <p:nvPr>
            <p:ph type="pic" sz="quarter" idx="15"/>
          </p:nvPr>
        </p:nvSpPr>
        <p:spPr>
          <a:xfrm>
            <a:off x="0" y="3206940"/>
            <a:ext cx="4041648" cy="1600200"/>
          </a:xfrm>
          <a:solidFill>
            <a:schemeClr val="accent6"/>
          </a:solidFill>
        </p:spPr>
        <p:txBody>
          <a:bodyPr anchor="ctr"/>
          <a:lstStyle>
            <a:lvl1pPr algn="ctr">
              <a:defRPr/>
            </a:lvl1pPr>
          </a:lstStyle>
          <a:p>
            <a:r>
              <a:rPr lang="en-US"/>
              <a:t>Click icon to add picture</a:t>
            </a:r>
            <a:endParaRPr lang="en-US" dirty="0"/>
          </a:p>
        </p:txBody>
      </p:sp>
      <p:sp>
        <p:nvSpPr>
          <p:cNvPr id="15" name="Picture Placeholder 11">
            <a:extLst>
              <a:ext uri="{FF2B5EF4-FFF2-40B4-BE49-F238E27FC236}">
                <a16:creationId xmlns:a16="http://schemas.microsoft.com/office/drawing/2014/main" id="{342D563E-638C-4E20-9FB7-739D6E4A9A9E}"/>
              </a:ext>
            </a:extLst>
          </p:cNvPr>
          <p:cNvSpPr>
            <a:spLocks noGrp="1"/>
          </p:cNvSpPr>
          <p:nvPr>
            <p:ph type="pic" sz="quarter" idx="16"/>
          </p:nvPr>
        </p:nvSpPr>
        <p:spPr>
          <a:xfrm>
            <a:off x="0" y="4810409"/>
            <a:ext cx="4041648" cy="1600200"/>
          </a:xfrm>
          <a:solidFill>
            <a:schemeClr val="accent6"/>
          </a:solidFill>
        </p:spPr>
        <p:txBody>
          <a:bodyPr anchor="ctr"/>
          <a:lstStyle>
            <a:lvl1pPr algn="ctr">
              <a:defRPr/>
            </a:lvl1pPr>
          </a:lstStyle>
          <a:p>
            <a:r>
              <a:rPr lang="en-US"/>
              <a:t>Click icon to add picture</a:t>
            </a:r>
            <a:endParaRPr lang="en-US" dirty="0"/>
          </a:p>
        </p:txBody>
      </p:sp>
      <p:sp>
        <p:nvSpPr>
          <p:cNvPr id="7" name="Content Placeholder 6">
            <a:extLst>
              <a:ext uri="{FF2B5EF4-FFF2-40B4-BE49-F238E27FC236}">
                <a16:creationId xmlns:a16="http://schemas.microsoft.com/office/drawing/2014/main" id="{CDCF384C-15B5-46CF-BA28-3C6898C9A979}"/>
              </a:ext>
            </a:extLst>
          </p:cNvPr>
          <p:cNvSpPr>
            <a:spLocks noGrp="1"/>
          </p:cNvSpPr>
          <p:nvPr>
            <p:ph sz="quarter" idx="17" hasCustomPrompt="1"/>
          </p:nvPr>
        </p:nvSpPr>
        <p:spPr>
          <a:xfrm>
            <a:off x="4770438" y="2368550"/>
            <a:ext cx="6230411" cy="3390900"/>
          </a:xfrm>
        </p:spPr>
        <p:txBody>
          <a:bodyPr/>
          <a:lstStyle>
            <a:lvl1pPr marL="0" indent="0">
              <a:buNone/>
              <a:defRPr sz="1800"/>
            </a:lvl1pPr>
            <a:lvl2pPr>
              <a:buNone/>
              <a:defRPr sz="1800"/>
            </a:lvl2pPr>
            <a:lvl3pPr>
              <a:buNone/>
              <a:defRPr sz="1800"/>
            </a:lvl3pPr>
            <a:lvl4pPr>
              <a:buNone/>
              <a:defRPr sz="1800"/>
            </a:lvl4pPr>
            <a:lvl5pPr>
              <a:buNone/>
              <a:defRPr sz="1800"/>
            </a:lvl5pPr>
          </a:lstStyle>
          <a:p>
            <a:pPr lvl="0"/>
            <a:r>
              <a:rPr lang="en-US" dirty="0"/>
              <a:t>Content</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US" dirty="0"/>
              <a:t>Monday, February 1, 20XX</a:t>
            </a:r>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4029066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AE2DFFA2-22D4-4919-9C0C-45E51AF578AC}"/>
              </a:ext>
            </a:extLst>
          </p:cNvPr>
          <p:cNvSpPr/>
          <p:nvPr userDrawn="1"/>
        </p:nvSpPr>
        <p:spPr>
          <a:xfrm rot="5400000" flipH="1">
            <a:off x="-152592" y="162118"/>
            <a:ext cx="6400418" cy="6095233"/>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24FBF45C-4020-4F59-8E88-4006B53BE427}"/>
              </a:ext>
            </a:extLst>
          </p:cNvPr>
          <p:cNvSpPr/>
          <p:nvPr userDrawn="1"/>
        </p:nvSpPr>
        <p:spPr>
          <a:xfrm rot="5400000" flipH="1">
            <a:off x="-161024" y="143687"/>
            <a:ext cx="6400418" cy="6113043"/>
          </a:xfrm>
          <a:prstGeom prst="rect">
            <a:avLst/>
          </a:prstGeom>
          <a:gradFill>
            <a:gsLst>
              <a:gs pos="0">
                <a:schemeClr val="accent5">
                  <a:lumMod val="60000"/>
                  <a:lumOff val="40000"/>
                  <a:alpha val="0"/>
                </a:schemeClr>
              </a:gs>
              <a:gs pos="99000">
                <a:schemeClr val="accent2">
                  <a:lumMod val="75000"/>
                  <a:alpha val="87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BFCE23BB-F1B6-4676-BAD7-56273E800FEB}"/>
              </a:ext>
            </a:extLst>
          </p:cNvPr>
          <p:cNvSpPr/>
          <p:nvPr userDrawn="1"/>
        </p:nvSpPr>
        <p:spPr>
          <a:xfrm rot="5400000" flipH="1">
            <a:off x="1932850" y="2249496"/>
            <a:ext cx="2211724" cy="6113042"/>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3136A792-3F80-40BE-96DB-0CDC51B9AA89}"/>
              </a:ext>
            </a:extLst>
          </p:cNvPr>
          <p:cNvSpPr/>
          <p:nvPr userDrawn="1"/>
        </p:nvSpPr>
        <p:spPr>
          <a:xfrm rot="6097846">
            <a:off x="767675" y="747345"/>
            <a:ext cx="4808302" cy="4808302"/>
          </a:xfrm>
          <a:prstGeom prst="ellipse">
            <a:avLst/>
          </a:pr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itle 1">
            <a:extLst>
              <a:ext uri="{FF2B5EF4-FFF2-40B4-BE49-F238E27FC236}">
                <a16:creationId xmlns:a16="http://schemas.microsoft.com/office/drawing/2014/main" id="{0A3C02BB-F8E9-47C7-AF5B-34F4E0DF2CA3}"/>
              </a:ext>
            </a:extLst>
          </p:cNvPr>
          <p:cNvSpPr>
            <a:spLocks noGrp="1"/>
          </p:cNvSpPr>
          <p:nvPr>
            <p:ph type="ctrTitle"/>
          </p:nvPr>
        </p:nvSpPr>
        <p:spPr>
          <a:xfrm>
            <a:off x="929154" y="987237"/>
            <a:ext cx="4506259" cy="2976491"/>
          </a:xfrm>
        </p:spPr>
        <p:txBody>
          <a:bodyPr anchor="b">
            <a:normAutofit/>
          </a:bodyPr>
          <a:lstStyle>
            <a:lvl1pPr>
              <a:defRPr>
                <a:solidFill>
                  <a:schemeClr val="bg1"/>
                </a:solidFill>
              </a:defRPr>
            </a:lvl1pPr>
          </a:lstStyle>
          <a:p>
            <a:pPr algn="l"/>
            <a:r>
              <a:rPr lang="en-US">
                <a:solidFill>
                  <a:schemeClr val="bg1"/>
                </a:solidFill>
              </a:rPr>
              <a:t>Click to edit Master title style</a:t>
            </a:r>
            <a:endParaRPr lang="en-US" dirty="0">
              <a:solidFill>
                <a:schemeClr val="bg1"/>
              </a:solidFill>
            </a:endParaRPr>
          </a:p>
        </p:txBody>
      </p:sp>
      <p:sp>
        <p:nvSpPr>
          <p:cNvPr id="41" name="Subtitle 2">
            <a:extLst>
              <a:ext uri="{FF2B5EF4-FFF2-40B4-BE49-F238E27FC236}">
                <a16:creationId xmlns:a16="http://schemas.microsoft.com/office/drawing/2014/main" id="{585BD763-B468-4FE3-BCE8-C2E276B77B2C}"/>
              </a:ext>
            </a:extLst>
          </p:cNvPr>
          <p:cNvSpPr>
            <a:spLocks noGrp="1"/>
          </p:cNvSpPr>
          <p:nvPr>
            <p:ph type="subTitle" idx="1"/>
          </p:nvPr>
        </p:nvSpPr>
        <p:spPr>
          <a:xfrm>
            <a:off x="929154" y="4393824"/>
            <a:ext cx="4506259" cy="1597145"/>
          </a:xfrm>
        </p:spPr>
        <p:txBody>
          <a:bodyPr>
            <a:normAutofit/>
          </a:bodyPr>
          <a:lstStyle>
            <a:lvl1pPr>
              <a:buNone/>
              <a:defRPr>
                <a:solidFill>
                  <a:schemeClr val="bg1"/>
                </a:solidFill>
              </a:defRPr>
            </a:lvl1pPr>
          </a:lstStyle>
          <a:p>
            <a:pPr algn="l"/>
            <a:r>
              <a:rPr lang="en-US" sz="1400">
                <a:solidFill>
                  <a:schemeClr val="bg1"/>
                </a:solidFill>
              </a:rPr>
              <a:t>Click to edit Master subtitle style</a:t>
            </a:r>
            <a:endParaRPr lang="en-US" sz="1400" dirty="0">
              <a:solidFill>
                <a:schemeClr val="bg1"/>
              </a:solidFill>
            </a:endParaRPr>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dirty="0">
                <a:solidFill>
                  <a:schemeClr val="bg1"/>
                </a:solidFill>
              </a:rPr>
              <a:t>Sample Footer Text</a:t>
            </a:r>
          </a:p>
        </p:txBody>
      </p:sp>
      <p:sp>
        <p:nvSpPr>
          <p:cNvPr id="46" name="Picture Placeholder 45">
            <a:extLst>
              <a:ext uri="{FF2B5EF4-FFF2-40B4-BE49-F238E27FC236}">
                <a16:creationId xmlns:a16="http://schemas.microsoft.com/office/drawing/2014/main" id="{D482A36A-6BEB-495C-8399-9E9EA28C2B3B}"/>
              </a:ext>
            </a:extLst>
          </p:cNvPr>
          <p:cNvSpPr>
            <a:spLocks noGrp="1"/>
          </p:cNvSpPr>
          <p:nvPr>
            <p:ph type="pic" sz="quarter" idx="13"/>
          </p:nvPr>
        </p:nvSpPr>
        <p:spPr>
          <a:xfrm>
            <a:off x="6931152" y="627063"/>
            <a:ext cx="4195763" cy="2674937"/>
          </a:xfrm>
          <a:solidFill>
            <a:schemeClr val="accent6"/>
          </a:solidFill>
        </p:spPr>
        <p:txBody>
          <a:bodyPr/>
          <a:lstStyle/>
          <a:p>
            <a:r>
              <a:rPr lang="en-US"/>
              <a:t>Click icon to add picture</a:t>
            </a:r>
            <a:endParaRPr lang="en-US" dirty="0"/>
          </a:p>
        </p:txBody>
      </p:sp>
      <p:sp>
        <p:nvSpPr>
          <p:cNvPr id="47" name="Picture Placeholder 45">
            <a:extLst>
              <a:ext uri="{FF2B5EF4-FFF2-40B4-BE49-F238E27FC236}">
                <a16:creationId xmlns:a16="http://schemas.microsoft.com/office/drawing/2014/main" id="{23DC67C7-2D14-4866-B487-E6C7EF2D18DB}"/>
              </a:ext>
            </a:extLst>
          </p:cNvPr>
          <p:cNvSpPr>
            <a:spLocks noGrp="1"/>
          </p:cNvSpPr>
          <p:nvPr>
            <p:ph type="pic" sz="quarter" idx="14"/>
          </p:nvPr>
        </p:nvSpPr>
        <p:spPr>
          <a:xfrm>
            <a:off x="6931152" y="3621024"/>
            <a:ext cx="4195763" cy="2674937"/>
          </a:xfrm>
          <a:solidFill>
            <a:schemeClr val="accent6"/>
          </a:solidFill>
        </p:spPr>
        <p:txBody>
          <a:bodyPr/>
          <a:lstStyle/>
          <a:p>
            <a:r>
              <a:rPr lang="en-US"/>
              <a:t>Click icon to add picture</a:t>
            </a:r>
            <a:endParaRPr lang="en-US" dirty="0"/>
          </a:p>
        </p:txBody>
      </p:sp>
      <p:sp>
        <p:nvSpPr>
          <p:cNvPr id="48" name="Date Placeholder 1">
            <a:extLst>
              <a:ext uri="{FF2B5EF4-FFF2-40B4-BE49-F238E27FC236}">
                <a16:creationId xmlns:a16="http://schemas.microsoft.com/office/drawing/2014/main" id="{2DCC7554-6615-4584-921E-91285C62C09D}"/>
              </a:ext>
            </a:extLst>
          </p:cNvPr>
          <p:cNvSpPr>
            <a:spLocks noGrp="1"/>
          </p:cNvSpPr>
          <p:nvPr>
            <p:ph type="dt" sz="half" idx="10"/>
          </p:nvPr>
        </p:nvSpPr>
        <p:spPr>
          <a:xfrm>
            <a:off x="7909560" y="6409944"/>
            <a:ext cx="3703320" cy="448056"/>
          </a:xfrm>
        </p:spPr>
        <p:txBody>
          <a:bodyPr/>
          <a:lstStyle/>
          <a:p>
            <a:r>
              <a:rPr lang="en-US" dirty="0"/>
              <a:t>Monday, February 1, 20XX</a:t>
            </a:r>
          </a:p>
        </p:txBody>
      </p:sp>
      <p:sp>
        <p:nvSpPr>
          <p:cNvPr id="49" name="Slide Number Placeholder 3">
            <a:extLst>
              <a:ext uri="{FF2B5EF4-FFF2-40B4-BE49-F238E27FC236}">
                <a16:creationId xmlns:a16="http://schemas.microsoft.com/office/drawing/2014/main" id="{564CDF61-B448-4746-A22C-52C864C153BF}"/>
              </a:ext>
            </a:extLst>
          </p:cNvPr>
          <p:cNvSpPr>
            <a:spLocks noGrp="1"/>
          </p:cNvSpPr>
          <p:nvPr>
            <p:ph type="sldNum" sz="quarter" idx="12"/>
          </p:nvPr>
        </p:nvSpPr>
        <p:spPr>
          <a:xfrm>
            <a:off x="11667744" y="6409944"/>
            <a:ext cx="438912" cy="448056"/>
          </a:xfrm>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127204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hart and Tab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EC0C88D-87E5-47C3-AA92-269E45C85DD1}"/>
              </a:ext>
              <a:ext uri="{C183D7F6-B498-43B3-948B-1728B52AA6E4}">
                <adec:decorative xmlns:adec="http://schemas.microsoft.com/office/drawing/2017/decorative" val="1"/>
              </a:ext>
            </a:extLst>
          </p:cNvPr>
          <p:cNvSpPr/>
          <p:nvPr userDrawn="1"/>
        </p:nvSpPr>
        <p:spPr>
          <a:xfrm rot="10800000" flipH="1">
            <a:off x="0" y="1"/>
            <a:ext cx="12192003" cy="2397392"/>
          </a:xfrm>
          <a:prstGeom prst="rect">
            <a:avLst/>
          </a:prstGeom>
          <a:gradFill>
            <a:gsLst>
              <a:gs pos="8000">
                <a:schemeClr val="accent6"/>
              </a:gs>
              <a:gs pos="86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a:xfrm>
            <a:off x="1371600" y="795528"/>
            <a:ext cx="10241280" cy="1234440"/>
          </a:xfrm>
        </p:spPr>
        <p:txBody>
          <a:bodyPr/>
          <a:lstStyle>
            <a:lvl1pPr>
              <a:defRPr>
                <a:solidFill>
                  <a:schemeClr val="bg1"/>
                </a:solidFill>
              </a:defRPr>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lvl1pPr>
              <a:defRPr>
                <a:solidFill>
                  <a:schemeClr val="bg1"/>
                </a:solidFill>
              </a:defRPr>
            </a:lvl1pPr>
          </a:lstStyle>
          <a:p>
            <a:r>
              <a:rPr lang="en-US" dirty="0">
                <a:solidFill>
                  <a:schemeClr val="bg1"/>
                </a:solidFill>
              </a:rPr>
              <a:t>Sample Footer Text</a:t>
            </a:r>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a:xfrm>
            <a:off x="1371599" y="2603500"/>
            <a:ext cx="10190163" cy="34686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reeform: Shape 7">
            <a:extLst>
              <a:ext uri="{FF2B5EF4-FFF2-40B4-BE49-F238E27FC236}">
                <a16:creationId xmlns:a16="http://schemas.microsoft.com/office/drawing/2014/main" id="{4D12C7D5-A921-47A9-8619-DD3D6EC8142C}"/>
              </a:ext>
              <a:ext uri="{C183D7F6-B498-43B3-948B-1728B52AA6E4}">
                <adec:decorative xmlns:adec="http://schemas.microsoft.com/office/drawing/2017/decorative" val="1"/>
              </a:ext>
            </a:extLst>
          </p:cNvPr>
          <p:cNvSpPr/>
          <p:nvPr userDrawn="1"/>
        </p:nvSpPr>
        <p:spPr>
          <a:xfrm rot="14834054">
            <a:off x="4822383" y="-1739232"/>
            <a:ext cx="3118759" cy="4639931"/>
          </a:xfrm>
          <a:custGeom>
            <a:avLst/>
            <a:gdLst>
              <a:gd name="connsiteX0" fmla="*/ 3118759 w 3118759"/>
              <a:gd name="connsiteY0" fmla="*/ 79510 h 4639931"/>
              <a:gd name="connsiteX1" fmla="*/ 1204940 w 3118759"/>
              <a:gd name="connsiteY1" fmla="*/ 4639931 h 4639931"/>
              <a:gd name="connsiteX2" fmla="*/ 1103495 w 3118759"/>
              <a:gd name="connsiteY2" fmla="*/ 4578302 h 4639931"/>
              <a:gd name="connsiteX3" fmla="*/ 0 w 3118759"/>
              <a:gd name="connsiteY3" fmla="*/ 2502877 h 4639931"/>
              <a:gd name="connsiteX4" fmla="*/ 2502877 w 3118759"/>
              <a:gd name="connsiteY4" fmla="*/ 0 h 4639931"/>
              <a:gd name="connsiteX5" fmla="*/ 3007294 w 3118759"/>
              <a:gd name="connsiteY5" fmla="*/ 50850 h 463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8759" h="4639931">
                <a:moveTo>
                  <a:pt x="3118759" y="79510"/>
                </a:moveTo>
                <a:lnTo>
                  <a:pt x="1204940" y="4639931"/>
                </a:lnTo>
                <a:lnTo>
                  <a:pt x="1103495" y="4578302"/>
                </a:lnTo>
                <a:cubicBezTo>
                  <a:pt x="437725" y="4128517"/>
                  <a:pt x="0" y="3366815"/>
                  <a:pt x="0" y="2502877"/>
                </a:cubicBezTo>
                <a:cubicBezTo>
                  <a:pt x="0" y="1120576"/>
                  <a:pt x="1120576" y="0"/>
                  <a:pt x="2502877" y="0"/>
                </a:cubicBezTo>
                <a:cubicBezTo>
                  <a:pt x="2675665" y="0"/>
                  <a:pt x="2844363" y="17509"/>
                  <a:pt x="3007294" y="50850"/>
                </a:cubicBezTo>
                <a:close/>
              </a:path>
            </a:pathLst>
          </a:custGeom>
          <a:gradFill>
            <a:gsLst>
              <a:gs pos="0">
                <a:schemeClr val="accent6">
                  <a:alpha val="12000"/>
                </a:schemeClr>
              </a:gs>
              <a:gs pos="100000">
                <a:schemeClr val="accent6">
                  <a:lumMod val="60000"/>
                  <a:lumOff val="40000"/>
                  <a:alpha val="20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r>
              <a:rPr lang="en-US" dirty="0"/>
              <a:t>Monday, February 1, 20XX</a:t>
            </a:r>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dirty="0"/>
          </a:p>
        </p:txBody>
      </p:sp>
      <p:sp>
        <p:nvSpPr>
          <p:cNvPr id="9" name="Rectangle 8">
            <a:extLst>
              <a:ext uri="{FF2B5EF4-FFF2-40B4-BE49-F238E27FC236}">
                <a16:creationId xmlns:a16="http://schemas.microsoft.com/office/drawing/2014/main" id="{34315B16-F859-4692-83E7-34DB868379B2}"/>
              </a:ext>
              <a:ext uri="{C183D7F6-B498-43B3-948B-1728B52AA6E4}">
                <adec:decorative xmlns:adec="http://schemas.microsoft.com/office/drawing/2017/decorative" val="1"/>
              </a:ext>
            </a:extLst>
          </p:cNvPr>
          <p:cNvSpPr/>
          <p:nvPr userDrawn="1"/>
        </p:nvSpPr>
        <p:spPr>
          <a:xfrm flipH="1">
            <a:off x="4060818" y="0"/>
            <a:ext cx="8115300" cy="1945408"/>
          </a:xfrm>
          <a:prstGeom prst="rect">
            <a:avLst/>
          </a:prstGeom>
          <a:gradFill>
            <a:gsLst>
              <a:gs pos="0">
                <a:schemeClr val="accent6">
                  <a:alpha val="16000"/>
                </a:schemeClr>
              </a:gs>
              <a:gs pos="62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9559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hart and Tabl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EC0C88D-87E5-47C3-AA92-269E45C85DD1}"/>
              </a:ext>
              <a:ext uri="{C183D7F6-B498-43B3-948B-1728B52AA6E4}">
                <adec:decorative xmlns:adec="http://schemas.microsoft.com/office/drawing/2017/decorative" val="1"/>
              </a:ext>
            </a:extLst>
          </p:cNvPr>
          <p:cNvSpPr/>
          <p:nvPr userDrawn="1"/>
        </p:nvSpPr>
        <p:spPr>
          <a:xfrm rot="10800000" flipH="1">
            <a:off x="0" y="1"/>
            <a:ext cx="12192003" cy="2397392"/>
          </a:xfrm>
          <a:prstGeom prst="rect">
            <a:avLst/>
          </a:prstGeom>
          <a:gradFill>
            <a:gsLst>
              <a:gs pos="8000">
                <a:schemeClr val="accent6"/>
              </a:gs>
              <a:gs pos="86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a:xfrm>
            <a:off x="1371600" y="795528"/>
            <a:ext cx="10241280" cy="1234440"/>
          </a:xfrm>
        </p:spPr>
        <p:txBody>
          <a:bodyPr/>
          <a:lstStyle>
            <a:lvl1pPr>
              <a:defRPr>
                <a:solidFill>
                  <a:schemeClr val="bg1"/>
                </a:solidFill>
              </a:defRPr>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lvl1pPr>
              <a:defRPr>
                <a:solidFill>
                  <a:schemeClr val="bg1"/>
                </a:solidFill>
              </a:defRPr>
            </a:lvl1pPr>
          </a:lstStyle>
          <a:p>
            <a:r>
              <a:rPr lang="en-US" dirty="0">
                <a:solidFill>
                  <a:schemeClr val="bg1"/>
                </a:solidFill>
              </a:rPr>
              <a:t>Sample Footer Text</a:t>
            </a:r>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a:xfrm>
            <a:off x="1320803" y="2865438"/>
            <a:ext cx="10240960" cy="27086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reeform: Shape 7">
            <a:extLst>
              <a:ext uri="{FF2B5EF4-FFF2-40B4-BE49-F238E27FC236}">
                <a16:creationId xmlns:a16="http://schemas.microsoft.com/office/drawing/2014/main" id="{4D12C7D5-A921-47A9-8619-DD3D6EC8142C}"/>
              </a:ext>
              <a:ext uri="{C183D7F6-B498-43B3-948B-1728B52AA6E4}">
                <adec:decorative xmlns:adec="http://schemas.microsoft.com/office/drawing/2017/decorative" val="1"/>
              </a:ext>
            </a:extLst>
          </p:cNvPr>
          <p:cNvSpPr/>
          <p:nvPr userDrawn="1"/>
        </p:nvSpPr>
        <p:spPr>
          <a:xfrm rot="14834054">
            <a:off x="4822383" y="-1739232"/>
            <a:ext cx="3118759" cy="4639931"/>
          </a:xfrm>
          <a:custGeom>
            <a:avLst/>
            <a:gdLst>
              <a:gd name="connsiteX0" fmla="*/ 3118759 w 3118759"/>
              <a:gd name="connsiteY0" fmla="*/ 79510 h 4639931"/>
              <a:gd name="connsiteX1" fmla="*/ 1204940 w 3118759"/>
              <a:gd name="connsiteY1" fmla="*/ 4639931 h 4639931"/>
              <a:gd name="connsiteX2" fmla="*/ 1103495 w 3118759"/>
              <a:gd name="connsiteY2" fmla="*/ 4578302 h 4639931"/>
              <a:gd name="connsiteX3" fmla="*/ 0 w 3118759"/>
              <a:gd name="connsiteY3" fmla="*/ 2502877 h 4639931"/>
              <a:gd name="connsiteX4" fmla="*/ 2502877 w 3118759"/>
              <a:gd name="connsiteY4" fmla="*/ 0 h 4639931"/>
              <a:gd name="connsiteX5" fmla="*/ 3007294 w 3118759"/>
              <a:gd name="connsiteY5" fmla="*/ 50850 h 463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8759" h="4639931">
                <a:moveTo>
                  <a:pt x="3118759" y="79510"/>
                </a:moveTo>
                <a:lnTo>
                  <a:pt x="1204940" y="4639931"/>
                </a:lnTo>
                <a:lnTo>
                  <a:pt x="1103495" y="4578302"/>
                </a:lnTo>
                <a:cubicBezTo>
                  <a:pt x="437725" y="4128517"/>
                  <a:pt x="0" y="3366815"/>
                  <a:pt x="0" y="2502877"/>
                </a:cubicBezTo>
                <a:cubicBezTo>
                  <a:pt x="0" y="1120576"/>
                  <a:pt x="1120576" y="0"/>
                  <a:pt x="2502877" y="0"/>
                </a:cubicBezTo>
                <a:cubicBezTo>
                  <a:pt x="2675665" y="0"/>
                  <a:pt x="2844363" y="17509"/>
                  <a:pt x="3007294" y="50850"/>
                </a:cubicBezTo>
                <a:close/>
              </a:path>
            </a:pathLst>
          </a:custGeom>
          <a:gradFill>
            <a:gsLst>
              <a:gs pos="0">
                <a:schemeClr val="accent6">
                  <a:alpha val="12000"/>
                </a:schemeClr>
              </a:gs>
              <a:gs pos="100000">
                <a:schemeClr val="accent6">
                  <a:lumMod val="60000"/>
                  <a:lumOff val="40000"/>
                  <a:alpha val="20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r>
              <a:rPr lang="en-US" dirty="0"/>
              <a:t>Monday, February 1, 20XX</a:t>
            </a:r>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dirty="0"/>
          </a:p>
        </p:txBody>
      </p:sp>
      <p:sp>
        <p:nvSpPr>
          <p:cNvPr id="9" name="Rectangle 8">
            <a:extLst>
              <a:ext uri="{FF2B5EF4-FFF2-40B4-BE49-F238E27FC236}">
                <a16:creationId xmlns:a16="http://schemas.microsoft.com/office/drawing/2014/main" id="{34315B16-F859-4692-83E7-34DB868379B2}"/>
              </a:ext>
              <a:ext uri="{C183D7F6-B498-43B3-948B-1728B52AA6E4}">
                <adec:decorative xmlns:adec="http://schemas.microsoft.com/office/drawing/2017/decorative" val="1"/>
              </a:ext>
            </a:extLst>
          </p:cNvPr>
          <p:cNvSpPr/>
          <p:nvPr userDrawn="1"/>
        </p:nvSpPr>
        <p:spPr>
          <a:xfrm flipH="1">
            <a:off x="4060818" y="0"/>
            <a:ext cx="8115300" cy="1945408"/>
          </a:xfrm>
          <a:prstGeom prst="rect">
            <a:avLst/>
          </a:prstGeom>
          <a:gradFill>
            <a:gsLst>
              <a:gs pos="0">
                <a:schemeClr val="accent6">
                  <a:alpha val="16000"/>
                </a:schemeClr>
              </a:gs>
              <a:gs pos="62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10241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B46EB34-1B8B-4396-BFD2-98D14076D4B8}"/>
              </a:ext>
              <a:ext uri="{C183D7F6-B498-43B3-948B-1728B52AA6E4}">
                <adec:decorative xmlns:adec="http://schemas.microsoft.com/office/drawing/2017/decorative" val="1"/>
              </a:ext>
            </a:extLst>
          </p:cNvPr>
          <p:cNvSpPr/>
          <p:nvPr userDrawn="1"/>
        </p:nvSpPr>
        <p:spPr>
          <a:xfrm rot="10800000" flipH="1">
            <a:off x="0" y="4460827"/>
            <a:ext cx="12192003" cy="2397392"/>
          </a:xfrm>
          <a:prstGeom prst="rect">
            <a:avLst/>
          </a:prstGeom>
          <a:gradFill>
            <a:gsLst>
              <a:gs pos="8000">
                <a:schemeClr val="accent6"/>
              </a:gs>
              <a:gs pos="86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F3E69A3D-D17E-4FD6-87AB-82FA30AC072A}"/>
              </a:ext>
              <a:ext uri="{C183D7F6-B498-43B3-948B-1728B52AA6E4}">
                <adec:decorative xmlns:adec="http://schemas.microsoft.com/office/drawing/2017/decorative" val="1"/>
              </a:ext>
            </a:extLst>
          </p:cNvPr>
          <p:cNvSpPr/>
          <p:nvPr userDrawn="1"/>
        </p:nvSpPr>
        <p:spPr>
          <a:xfrm rot="10800000" flipH="1">
            <a:off x="4038600" y="4463552"/>
            <a:ext cx="8153401" cy="2394447"/>
          </a:xfrm>
          <a:prstGeom prst="rect">
            <a:avLst/>
          </a:prstGeom>
          <a:gradFill>
            <a:gsLst>
              <a:gs pos="0">
                <a:schemeClr val="accent5">
                  <a:lumMod val="60000"/>
                  <a:lumOff val="40000"/>
                  <a:alpha val="0"/>
                </a:schemeClr>
              </a:gs>
              <a:gs pos="99000">
                <a:schemeClr val="accent2">
                  <a:alpha val="81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CAE216A4-83E5-4AF8-83B6-82171757BA87}"/>
              </a:ext>
              <a:ext uri="{C183D7F6-B498-43B3-948B-1728B52AA6E4}">
                <adec:decorative xmlns:adec="http://schemas.microsoft.com/office/drawing/2017/decorative" val="1"/>
              </a:ext>
            </a:extLst>
          </p:cNvPr>
          <p:cNvSpPr/>
          <p:nvPr userDrawn="1"/>
        </p:nvSpPr>
        <p:spPr>
          <a:xfrm rot="14834054">
            <a:off x="2944145" y="2710934"/>
            <a:ext cx="3118759" cy="4639931"/>
          </a:xfrm>
          <a:custGeom>
            <a:avLst/>
            <a:gdLst>
              <a:gd name="connsiteX0" fmla="*/ 3118759 w 3118759"/>
              <a:gd name="connsiteY0" fmla="*/ 79510 h 4639931"/>
              <a:gd name="connsiteX1" fmla="*/ 1204940 w 3118759"/>
              <a:gd name="connsiteY1" fmla="*/ 4639931 h 4639931"/>
              <a:gd name="connsiteX2" fmla="*/ 1103495 w 3118759"/>
              <a:gd name="connsiteY2" fmla="*/ 4578302 h 4639931"/>
              <a:gd name="connsiteX3" fmla="*/ 0 w 3118759"/>
              <a:gd name="connsiteY3" fmla="*/ 2502877 h 4639931"/>
              <a:gd name="connsiteX4" fmla="*/ 2502877 w 3118759"/>
              <a:gd name="connsiteY4" fmla="*/ 0 h 4639931"/>
              <a:gd name="connsiteX5" fmla="*/ 3007294 w 3118759"/>
              <a:gd name="connsiteY5" fmla="*/ 50850 h 463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18759" h="4639931">
                <a:moveTo>
                  <a:pt x="3118759" y="79510"/>
                </a:moveTo>
                <a:lnTo>
                  <a:pt x="1204940" y="4639931"/>
                </a:lnTo>
                <a:lnTo>
                  <a:pt x="1103495" y="4578302"/>
                </a:lnTo>
                <a:cubicBezTo>
                  <a:pt x="437725" y="4128517"/>
                  <a:pt x="0" y="3366815"/>
                  <a:pt x="0" y="2502877"/>
                </a:cubicBezTo>
                <a:cubicBezTo>
                  <a:pt x="0" y="1120576"/>
                  <a:pt x="1120576" y="0"/>
                  <a:pt x="2502877" y="0"/>
                </a:cubicBezTo>
                <a:cubicBezTo>
                  <a:pt x="2675665" y="0"/>
                  <a:pt x="2844363" y="17509"/>
                  <a:pt x="3007294" y="50850"/>
                </a:cubicBezTo>
                <a:close/>
              </a:path>
            </a:pathLst>
          </a:custGeom>
          <a:gradFill>
            <a:gsLst>
              <a:gs pos="0">
                <a:schemeClr val="accent6">
                  <a:alpha val="12000"/>
                </a:schemeClr>
              </a:gs>
              <a:gs pos="100000">
                <a:schemeClr val="accent6">
                  <a:lumMod val="60000"/>
                  <a:lumOff val="40000"/>
                  <a:alpha val="20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Rectangle 8">
            <a:extLst>
              <a:ext uri="{FF2B5EF4-FFF2-40B4-BE49-F238E27FC236}">
                <a16:creationId xmlns:a16="http://schemas.microsoft.com/office/drawing/2014/main" id="{E743141D-24A2-4BE2-B276-C20C06CB9601}"/>
              </a:ext>
              <a:ext uri="{C183D7F6-B498-43B3-948B-1728B52AA6E4}">
                <adec:decorative xmlns:adec="http://schemas.microsoft.com/office/drawing/2017/decorative" val="1"/>
              </a:ext>
            </a:extLst>
          </p:cNvPr>
          <p:cNvSpPr/>
          <p:nvPr userDrawn="1"/>
        </p:nvSpPr>
        <p:spPr>
          <a:xfrm flipH="1">
            <a:off x="4076701" y="4460827"/>
            <a:ext cx="8115300" cy="1945408"/>
          </a:xfrm>
          <a:prstGeom prst="rect">
            <a:avLst/>
          </a:prstGeom>
          <a:gradFill>
            <a:gsLst>
              <a:gs pos="0">
                <a:schemeClr val="accent6">
                  <a:alpha val="16000"/>
                </a:schemeClr>
              </a:gs>
              <a:gs pos="62000">
                <a:schemeClr val="accent5">
                  <a:alpha val="0"/>
                </a:scheme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6">
            <a:extLst>
              <a:ext uri="{FF2B5EF4-FFF2-40B4-BE49-F238E27FC236}">
                <a16:creationId xmlns:a16="http://schemas.microsoft.com/office/drawing/2014/main" id="{A35F720A-671B-47F4-88B8-83CD2FE3B3EF}"/>
              </a:ext>
            </a:extLst>
          </p:cNvPr>
          <p:cNvSpPr>
            <a:spLocks noGrp="1"/>
          </p:cNvSpPr>
          <p:nvPr>
            <p:ph type="ctrTitle"/>
          </p:nvPr>
        </p:nvSpPr>
        <p:spPr>
          <a:xfrm>
            <a:off x="1383807" y="4611271"/>
            <a:ext cx="10229073" cy="1171556"/>
          </a:xfrm>
        </p:spPr>
        <p:txBody>
          <a:bodyPr>
            <a:normAutofit/>
          </a:bodyPr>
          <a:lstStyle>
            <a:lvl1pPr>
              <a:defRPr>
                <a:solidFill>
                  <a:schemeClr val="bg1"/>
                </a:solidFill>
              </a:defRPr>
            </a:lvl1pPr>
          </a:lstStyle>
          <a:p>
            <a:pPr algn="l"/>
            <a:r>
              <a:rPr lang="en-US" sz="3600">
                <a:solidFill>
                  <a:schemeClr val="bg1"/>
                </a:solidFill>
              </a:rPr>
              <a:t>Click to edit Master title style</a:t>
            </a:r>
            <a:endParaRPr lang="en-US" sz="3600" dirty="0">
              <a:solidFill>
                <a:schemeClr val="bg1"/>
              </a:solidFill>
            </a:endParaRPr>
          </a:p>
        </p:txBody>
      </p:sp>
      <p:sp>
        <p:nvSpPr>
          <p:cNvPr id="13" name="Content Placeholder 7">
            <a:extLst>
              <a:ext uri="{FF2B5EF4-FFF2-40B4-BE49-F238E27FC236}">
                <a16:creationId xmlns:a16="http://schemas.microsoft.com/office/drawing/2014/main" id="{38168417-C3D6-45B7-898A-D94F37EA6C69}"/>
              </a:ext>
            </a:extLst>
          </p:cNvPr>
          <p:cNvSpPr>
            <a:spLocks noGrp="1"/>
          </p:cNvSpPr>
          <p:nvPr>
            <p:ph type="subTitle" idx="1"/>
          </p:nvPr>
        </p:nvSpPr>
        <p:spPr>
          <a:xfrm>
            <a:off x="1371601" y="5970897"/>
            <a:ext cx="9448800" cy="429904"/>
          </a:xfrm>
        </p:spPr>
        <p:txBody>
          <a:bodyPr>
            <a:normAutofit/>
          </a:bodyPr>
          <a:lstStyle>
            <a:lvl1pPr>
              <a:buNone/>
              <a:defRPr>
                <a:solidFill>
                  <a:schemeClr val="bg1"/>
                </a:solidFill>
              </a:defRPr>
            </a:lvl1pPr>
          </a:lstStyle>
          <a:p>
            <a:pPr algn="l">
              <a:lnSpc>
                <a:spcPct val="100000"/>
              </a:lnSpc>
            </a:pPr>
            <a:r>
              <a:rPr lang="en-US" sz="1200">
                <a:solidFill>
                  <a:schemeClr val="bg1"/>
                </a:solidFill>
              </a:rPr>
              <a:t>Click to edit Master subtitle style</a:t>
            </a:r>
            <a:endParaRPr lang="en-US" sz="1200" dirty="0">
              <a:solidFill>
                <a:schemeClr val="bg1"/>
              </a:solidFill>
            </a:endParaRPr>
          </a:p>
        </p:txBody>
      </p:sp>
      <p:sp>
        <p:nvSpPr>
          <p:cNvPr id="12" name="Picture Placeholder 11">
            <a:extLst>
              <a:ext uri="{FF2B5EF4-FFF2-40B4-BE49-F238E27FC236}">
                <a16:creationId xmlns:a16="http://schemas.microsoft.com/office/drawing/2014/main" id="{7B0F7C81-3A6B-4709-B144-6A0DFEF3B80C}"/>
              </a:ext>
            </a:extLst>
          </p:cNvPr>
          <p:cNvSpPr>
            <a:spLocks noGrp="1"/>
          </p:cNvSpPr>
          <p:nvPr>
            <p:ph type="pic" sz="quarter" idx="13"/>
          </p:nvPr>
        </p:nvSpPr>
        <p:spPr>
          <a:xfrm>
            <a:off x="0" y="0"/>
            <a:ext cx="12188952" cy="4462272"/>
          </a:xfrm>
          <a:solidFill>
            <a:schemeClr val="accent6"/>
          </a:solidFill>
        </p:spPr>
        <p:txBody>
          <a:bodyPr anchor="ctr"/>
          <a:lstStyle>
            <a:lvl1pPr algn="ctr">
              <a:defRPr/>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dirty="0">
                <a:solidFill>
                  <a:schemeClr val="bg1"/>
                </a:solidFill>
              </a:rPr>
              <a:t>Sample Footer Text</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US" dirty="0"/>
              <a:t>Monday, February 1, 20XX</a:t>
            </a:r>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98048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Team">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ABBCEB0-C572-483A-88B2-C65A607EC239}"/>
              </a:ext>
              <a:ext uri="{C183D7F6-B498-43B3-948B-1728B52AA6E4}">
                <adec:decorative xmlns:adec="http://schemas.microsoft.com/office/drawing/2017/decorative" val="1"/>
              </a:ext>
            </a:extLst>
          </p:cNvPr>
          <p:cNvSpPr/>
          <p:nvPr userDrawn="1"/>
        </p:nvSpPr>
        <p:spPr>
          <a:xfrm>
            <a:off x="-1" y="-428"/>
            <a:ext cx="12192001" cy="2386759"/>
          </a:xfrm>
          <a:prstGeom prst="rect">
            <a:avLst/>
          </a:prstGeom>
          <a:gradFill>
            <a:gsLst>
              <a:gs pos="10000">
                <a:schemeClr val="accent5">
                  <a:alpha val="86000"/>
                </a:schemeClr>
              </a:gs>
              <a:gs pos="100000">
                <a:schemeClr val="accent6"/>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764DDF8D-E0F6-454C-9BC5-15EF5630F5EA}"/>
              </a:ext>
              <a:ext uri="{C183D7F6-B498-43B3-948B-1728B52AA6E4}">
                <adec:decorative xmlns:adec="http://schemas.microsoft.com/office/drawing/2017/decorative" val="1"/>
              </a:ext>
            </a:extLst>
          </p:cNvPr>
          <p:cNvSpPr/>
          <p:nvPr userDrawn="1"/>
        </p:nvSpPr>
        <p:spPr>
          <a:xfrm rot="10800000" flipH="1">
            <a:off x="4817660" y="8011"/>
            <a:ext cx="7374340" cy="2378309"/>
          </a:xfrm>
          <a:prstGeom prst="rect">
            <a:avLst/>
          </a:prstGeom>
          <a:gradFill>
            <a:gsLst>
              <a:gs pos="0">
                <a:schemeClr val="accent5">
                  <a:alpha val="0"/>
                </a:schemeClr>
              </a:gs>
              <a:gs pos="100000">
                <a:schemeClr val="accent2"/>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0">
            <a:extLst>
              <a:ext uri="{FF2B5EF4-FFF2-40B4-BE49-F238E27FC236}">
                <a16:creationId xmlns:a16="http://schemas.microsoft.com/office/drawing/2014/main" id="{382B2655-24B6-4245-8B87-EE7F13887984}"/>
              </a:ext>
            </a:extLst>
          </p:cNvPr>
          <p:cNvSpPr>
            <a:spLocks noGrp="1"/>
          </p:cNvSpPr>
          <p:nvPr>
            <p:ph type="title" hasCustomPrompt="1"/>
          </p:nvPr>
        </p:nvSpPr>
        <p:spPr>
          <a:xfrm>
            <a:off x="1371600" y="580030"/>
            <a:ext cx="10240903" cy="1009934"/>
          </a:xfrm>
        </p:spPr>
        <p:txBody>
          <a:bodyPr anchor="ctr"/>
          <a:lstStyle>
            <a:lvl1pPr>
              <a:defRPr>
                <a:solidFill>
                  <a:schemeClr val="bg1"/>
                </a:solidFill>
              </a:defRPr>
            </a:lvl1pPr>
          </a:lstStyle>
          <a:p>
            <a:r>
              <a:rPr lang="en-US" dirty="0">
                <a:solidFill>
                  <a:schemeClr val="bg1"/>
                </a:solidFill>
              </a:rPr>
              <a:t>team</a:t>
            </a:r>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lvl1pPr>
              <a:defRPr>
                <a:solidFill>
                  <a:schemeClr val="bg1"/>
                </a:solidFill>
              </a:defRPr>
            </a:lvl1pPr>
          </a:lstStyle>
          <a:p>
            <a:r>
              <a:rPr lang="en-US" dirty="0">
                <a:solidFill>
                  <a:schemeClr val="bg1"/>
                </a:solidFill>
              </a:rPr>
              <a:t>Sample Footer Text</a:t>
            </a:r>
          </a:p>
        </p:txBody>
      </p:sp>
      <p:sp>
        <p:nvSpPr>
          <p:cNvPr id="15" name="Picture Placeholder 14">
            <a:extLst>
              <a:ext uri="{FF2B5EF4-FFF2-40B4-BE49-F238E27FC236}">
                <a16:creationId xmlns:a16="http://schemas.microsoft.com/office/drawing/2014/main" id="{E1866142-B2E0-46DB-B8B4-2078CE78043D}"/>
              </a:ext>
            </a:extLst>
          </p:cNvPr>
          <p:cNvSpPr>
            <a:spLocks noGrp="1"/>
          </p:cNvSpPr>
          <p:nvPr>
            <p:ph type="pic" sz="quarter" idx="13"/>
          </p:nvPr>
        </p:nvSpPr>
        <p:spPr>
          <a:xfrm>
            <a:off x="1045013" y="1819656"/>
            <a:ext cx="2282932" cy="2282932"/>
          </a:xfrm>
          <a:custGeom>
            <a:avLst/>
            <a:gdLst>
              <a:gd name="connsiteX0" fmla="*/ 1141466 w 2282932"/>
              <a:gd name="connsiteY0" fmla="*/ 0 h 2282932"/>
              <a:gd name="connsiteX1" fmla="*/ 2282932 w 2282932"/>
              <a:gd name="connsiteY1" fmla="*/ 1141466 h 2282932"/>
              <a:gd name="connsiteX2" fmla="*/ 1141466 w 2282932"/>
              <a:gd name="connsiteY2" fmla="*/ 2282932 h 2282932"/>
              <a:gd name="connsiteX3" fmla="*/ 0 w 2282932"/>
              <a:gd name="connsiteY3" fmla="*/ 1141466 h 2282932"/>
              <a:gd name="connsiteX4" fmla="*/ 1141466 w 2282932"/>
              <a:gd name="connsiteY4" fmla="*/ 0 h 228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932" h="2282932">
                <a:moveTo>
                  <a:pt x="1141466" y="0"/>
                </a:moveTo>
                <a:cubicBezTo>
                  <a:pt x="1771880" y="0"/>
                  <a:pt x="2282932" y="511052"/>
                  <a:pt x="2282932" y="1141466"/>
                </a:cubicBezTo>
                <a:cubicBezTo>
                  <a:pt x="2282932" y="1771880"/>
                  <a:pt x="1771880" y="2282932"/>
                  <a:pt x="1141466" y="2282932"/>
                </a:cubicBezTo>
                <a:cubicBezTo>
                  <a:pt x="511052" y="2282932"/>
                  <a:pt x="0" y="1771880"/>
                  <a:pt x="0" y="1141466"/>
                </a:cubicBezTo>
                <a:cubicBezTo>
                  <a:pt x="0" y="511052"/>
                  <a:pt x="511052" y="0"/>
                  <a:pt x="1141466" y="0"/>
                </a:cubicBezTo>
                <a:close/>
              </a:path>
            </a:pathLst>
          </a:custGeom>
          <a:solidFill>
            <a:schemeClr val="accent6"/>
          </a:solidFill>
        </p:spPr>
        <p:txBody>
          <a:bodyPr wrap="square" anchor="ctr">
            <a:noAutofit/>
          </a:bodyPr>
          <a:lstStyle>
            <a:lvl1pPr algn="ctr">
              <a:defRPr/>
            </a:lvl1pPr>
          </a:lstStyle>
          <a:p>
            <a:r>
              <a:rPr lang="en-US"/>
              <a:t>Click icon to add picture</a:t>
            </a:r>
            <a:endParaRPr lang="en-US" dirty="0"/>
          </a:p>
        </p:txBody>
      </p:sp>
      <p:sp>
        <p:nvSpPr>
          <p:cNvPr id="17" name="Picture Placeholder 16">
            <a:extLst>
              <a:ext uri="{FF2B5EF4-FFF2-40B4-BE49-F238E27FC236}">
                <a16:creationId xmlns:a16="http://schemas.microsoft.com/office/drawing/2014/main" id="{C386A221-28CD-49DF-AF22-78815A6E2F2D}"/>
              </a:ext>
            </a:extLst>
          </p:cNvPr>
          <p:cNvSpPr>
            <a:spLocks noGrp="1"/>
          </p:cNvSpPr>
          <p:nvPr>
            <p:ph type="pic" sz="quarter" idx="14"/>
          </p:nvPr>
        </p:nvSpPr>
        <p:spPr>
          <a:xfrm>
            <a:off x="3657600" y="1819656"/>
            <a:ext cx="2282932" cy="2282932"/>
          </a:xfrm>
          <a:custGeom>
            <a:avLst/>
            <a:gdLst>
              <a:gd name="connsiteX0" fmla="*/ 1141466 w 2282932"/>
              <a:gd name="connsiteY0" fmla="*/ 0 h 2282932"/>
              <a:gd name="connsiteX1" fmla="*/ 2282932 w 2282932"/>
              <a:gd name="connsiteY1" fmla="*/ 1141466 h 2282932"/>
              <a:gd name="connsiteX2" fmla="*/ 1141466 w 2282932"/>
              <a:gd name="connsiteY2" fmla="*/ 2282932 h 2282932"/>
              <a:gd name="connsiteX3" fmla="*/ 0 w 2282932"/>
              <a:gd name="connsiteY3" fmla="*/ 1141466 h 2282932"/>
              <a:gd name="connsiteX4" fmla="*/ 1141466 w 2282932"/>
              <a:gd name="connsiteY4" fmla="*/ 0 h 228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932" h="2282932">
                <a:moveTo>
                  <a:pt x="1141466" y="0"/>
                </a:moveTo>
                <a:cubicBezTo>
                  <a:pt x="1771880" y="0"/>
                  <a:pt x="2282932" y="511052"/>
                  <a:pt x="2282932" y="1141466"/>
                </a:cubicBezTo>
                <a:cubicBezTo>
                  <a:pt x="2282932" y="1771880"/>
                  <a:pt x="1771880" y="2282932"/>
                  <a:pt x="1141466" y="2282932"/>
                </a:cubicBezTo>
                <a:cubicBezTo>
                  <a:pt x="511052" y="2282932"/>
                  <a:pt x="0" y="1771880"/>
                  <a:pt x="0" y="1141466"/>
                </a:cubicBezTo>
                <a:cubicBezTo>
                  <a:pt x="0" y="511052"/>
                  <a:pt x="511052" y="0"/>
                  <a:pt x="1141466" y="0"/>
                </a:cubicBezTo>
                <a:close/>
              </a:path>
            </a:pathLst>
          </a:custGeom>
          <a:solidFill>
            <a:schemeClr val="accent6"/>
          </a:solidFill>
        </p:spPr>
        <p:txBody>
          <a:bodyPr wrap="square" anchor="ctr">
            <a:noAutofit/>
          </a:bodyPr>
          <a:lstStyle>
            <a:lvl1pPr algn="ctr">
              <a:defRPr/>
            </a:lvl1pPr>
          </a:lstStyle>
          <a:p>
            <a:r>
              <a:rPr lang="en-US"/>
              <a:t>Click icon to add picture</a:t>
            </a:r>
            <a:endParaRPr lang="en-US" dirty="0"/>
          </a:p>
        </p:txBody>
      </p:sp>
      <p:sp>
        <p:nvSpPr>
          <p:cNvPr id="18" name="Picture Placeholder 17">
            <a:extLst>
              <a:ext uri="{FF2B5EF4-FFF2-40B4-BE49-F238E27FC236}">
                <a16:creationId xmlns:a16="http://schemas.microsoft.com/office/drawing/2014/main" id="{3671C398-D779-4B1A-BD2F-395D1F3F8D2D}"/>
              </a:ext>
            </a:extLst>
          </p:cNvPr>
          <p:cNvSpPr>
            <a:spLocks noGrp="1"/>
          </p:cNvSpPr>
          <p:nvPr>
            <p:ph type="pic" sz="quarter" idx="15"/>
          </p:nvPr>
        </p:nvSpPr>
        <p:spPr>
          <a:xfrm>
            <a:off x="6281928" y="1819656"/>
            <a:ext cx="2282932" cy="2282932"/>
          </a:xfrm>
          <a:custGeom>
            <a:avLst/>
            <a:gdLst>
              <a:gd name="connsiteX0" fmla="*/ 1141466 w 2282932"/>
              <a:gd name="connsiteY0" fmla="*/ 0 h 2282932"/>
              <a:gd name="connsiteX1" fmla="*/ 2282932 w 2282932"/>
              <a:gd name="connsiteY1" fmla="*/ 1141466 h 2282932"/>
              <a:gd name="connsiteX2" fmla="*/ 1141466 w 2282932"/>
              <a:gd name="connsiteY2" fmla="*/ 2282932 h 2282932"/>
              <a:gd name="connsiteX3" fmla="*/ 0 w 2282932"/>
              <a:gd name="connsiteY3" fmla="*/ 1141466 h 2282932"/>
              <a:gd name="connsiteX4" fmla="*/ 1141466 w 2282932"/>
              <a:gd name="connsiteY4" fmla="*/ 0 h 228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932" h="2282932">
                <a:moveTo>
                  <a:pt x="1141466" y="0"/>
                </a:moveTo>
                <a:cubicBezTo>
                  <a:pt x="1771880" y="0"/>
                  <a:pt x="2282932" y="511052"/>
                  <a:pt x="2282932" y="1141466"/>
                </a:cubicBezTo>
                <a:cubicBezTo>
                  <a:pt x="2282932" y="1771880"/>
                  <a:pt x="1771880" y="2282932"/>
                  <a:pt x="1141466" y="2282932"/>
                </a:cubicBezTo>
                <a:cubicBezTo>
                  <a:pt x="511052" y="2282932"/>
                  <a:pt x="0" y="1771880"/>
                  <a:pt x="0" y="1141466"/>
                </a:cubicBezTo>
                <a:cubicBezTo>
                  <a:pt x="0" y="511052"/>
                  <a:pt x="511052" y="0"/>
                  <a:pt x="1141466" y="0"/>
                </a:cubicBezTo>
                <a:close/>
              </a:path>
            </a:pathLst>
          </a:custGeom>
          <a:solidFill>
            <a:schemeClr val="accent6"/>
          </a:solidFill>
        </p:spPr>
        <p:txBody>
          <a:bodyPr wrap="square" anchor="ctr">
            <a:noAutofit/>
          </a:bodyPr>
          <a:lstStyle>
            <a:lvl1pPr algn="ctr">
              <a:defRPr/>
            </a:lvl1pPr>
          </a:lstStyle>
          <a:p>
            <a:r>
              <a:rPr lang="en-US"/>
              <a:t>Click icon to add picture</a:t>
            </a:r>
            <a:endParaRPr lang="en-US" dirty="0"/>
          </a:p>
        </p:txBody>
      </p:sp>
      <p:sp>
        <p:nvSpPr>
          <p:cNvPr id="19" name="Picture Placeholder 18">
            <a:extLst>
              <a:ext uri="{FF2B5EF4-FFF2-40B4-BE49-F238E27FC236}">
                <a16:creationId xmlns:a16="http://schemas.microsoft.com/office/drawing/2014/main" id="{C283C6BE-C8D0-4726-B217-58FE337E5E8D}"/>
              </a:ext>
            </a:extLst>
          </p:cNvPr>
          <p:cNvSpPr>
            <a:spLocks noGrp="1"/>
          </p:cNvSpPr>
          <p:nvPr>
            <p:ph type="pic" sz="quarter" idx="16"/>
          </p:nvPr>
        </p:nvSpPr>
        <p:spPr>
          <a:xfrm>
            <a:off x="8897112" y="1819656"/>
            <a:ext cx="2282932" cy="2282932"/>
          </a:xfrm>
          <a:custGeom>
            <a:avLst/>
            <a:gdLst>
              <a:gd name="connsiteX0" fmla="*/ 1141466 w 2282932"/>
              <a:gd name="connsiteY0" fmla="*/ 0 h 2282932"/>
              <a:gd name="connsiteX1" fmla="*/ 2282932 w 2282932"/>
              <a:gd name="connsiteY1" fmla="*/ 1141466 h 2282932"/>
              <a:gd name="connsiteX2" fmla="*/ 1141466 w 2282932"/>
              <a:gd name="connsiteY2" fmla="*/ 2282932 h 2282932"/>
              <a:gd name="connsiteX3" fmla="*/ 0 w 2282932"/>
              <a:gd name="connsiteY3" fmla="*/ 1141466 h 2282932"/>
              <a:gd name="connsiteX4" fmla="*/ 1141466 w 2282932"/>
              <a:gd name="connsiteY4" fmla="*/ 0 h 2282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2932" h="2282932">
                <a:moveTo>
                  <a:pt x="1141466" y="0"/>
                </a:moveTo>
                <a:cubicBezTo>
                  <a:pt x="1771880" y="0"/>
                  <a:pt x="2282932" y="511052"/>
                  <a:pt x="2282932" y="1141466"/>
                </a:cubicBezTo>
                <a:cubicBezTo>
                  <a:pt x="2282932" y="1771880"/>
                  <a:pt x="1771880" y="2282932"/>
                  <a:pt x="1141466" y="2282932"/>
                </a:cubicBezTo>
                <a:cubicBezTo>
                  <a:pt x="511052" y="2282932"/>
                  <a:pt x="0" y="1771880"/>
                  <a:pt x="0" y="1141466"/>
                </a:cubicBezTo>
                <a:cubicBezTo>
                  <a:pt x="0" y="511052"/>
                  <a:pt x="511052" y="0"/>
                  <a:pt x="1141466" y="0"/>
                </a:cubicBezTo>
                <a:close/>
              </a:path>
            </a:pathLst>
          </a:custGeom>
          <a:solidFill>
            <a:schemeClr val="accent6"/>
          </a:solidFill>
        </p:spPr>
        <p:txBody>
          <a:bodyPr wrap="square" anchor="ctr">
            <a:noAutofit/>
          </a:bodyPr>
          <a:lstStyle>
            <a:lvl1pPr algn="ctr">
              <a:defRPr/>
            </a:lvl1pPr>
          </a:lstStyle>
          <a:p>
            <a:r>
              <a:rPr lang="en-US"/>
              <a:t>Click icon to add picture</a:t>
            </a:r>
            <a:endParaRPr lang="en-US" dirty="0"/>
          </a:p>
        </p:txBody>
      </p:sp>
      <p:sp>
        <p:nvSpPr>
          <p:cNvPr id="20" name="Text Placeholder 14">
            <a:extLst>
              <a:ext uri="{FF2B5EF4-FFF2-40B4-BE49-F238E27FC236}">
                <a16:creationId xmlns:a16="http://schemas.microsoft.com/office/drawing/2014/main" id="{035F3E11-74CF-4460-9FF3-DD91B5E570CF}"/>
              </a:ext>
            </a:extLst>
          </p:cNvPr>
          <p:cNvSpPr>
            <a:spLocks noGrp="1"/>
          </p:cNvSpPr>
          <p:nvPr>
            <p:ph type="body" sz="quarter" idx="17" hasCustomPrompt="1"/>
          </p:nvPr>
        </p:nvSpPr>
        <p:spPr>
          <a:xfrm>
            <a:off x="1031368" y="4466873"/>
            <a:ext cx="2286000" cy="274320"/>
          </a:xfrm>
        </p:spPr>
        <p:txBody>
          <a:bodyPr/>
          <a:lstStyle>
            <a:lvl1pPr algn="ctr">
              <a:lnSpc>
                <a:spcPct val="100000"/>
              </a:lnSpc>
              <a:buNone/>
              <a:defRPr sz="1800" b="1"/>
            </a:lvl1pPr>
          </a:lstStyle>
          <a:p>
            <a:pPr lvl="0"/>
            <a:r>
              <a:rPr lang="en-US" dirty="0"/>
              <a:t>Name</a:t>
            </a:r>
          </a:p>
        </p:txBody>
      </p:sp>
      <p:sp>
        <p:nvSpPr>
          <p:cNvPr id="24" name="Text Placeholder 14">
            <a:extLst>
              <a:ext uri="{FF2B5EF4-FFF2-40B4-BE49-F238E27FC236}">
                <a16:creationId xmlns:a16="http://schemas.microsoft.com/office/drawing/2014/main" id="{7D857D03-665D-4D33-B7E8-B85D42470B0B}"/>
              </a:ext>
            </a:extLst>
          </p:cNvPr>
          <p:cNvSpPr>
            <a:spLocks noGrp="1"/>
          </p:cNvSpPr>
          <p:nvPr>
            <p:ph type="body" sz="quarter" idx="21" hasCustomPrompt="1"/>
          </p:nvPr>
        </p:nvSpPr>
        <p:spPr>
          <a:xfrm>
            <a:off x="1045013" y="4877332"/>
            <a:ext cx="2286000" cy="594360"/>
          </a:xfrm>
        </p:spPr>
        <p:txBody>
          <a:bodyPr/>
          <a:lstStyle>
            <a:lvl1pPr algn="ctr">
              <a:lnSpc>
                <a:spcPct val="100000"/>
              </a:lnSpc>
              <a:buNone/>
              <a:defRPr sz="1600"/>
            </a:lvl1pPr>
          </a:lstStyle>
          <a:p>
            <a:pPr lvl="0"/>
            <a:r>
              <a:rPr lang="en-US" dirty="0"/>
              <a:t>Title</a:t>
            </a:r>
          </a:p>
        </p:txBody>
      </p:sp>
      <p:sp>
        <p:nvSpPr>
          <p:cNvPr id="28" name="Text Placeholder 14">
            <a:extLst>
              <a:ext uri="{FF2B5EF4-FFF2-40B4-BE49-F238E27FC236}">
                <a16:creationId xmlns:a16="http://schemas.microsoft.com/office/drawing/2014/main" id="{65D2C286-1A79-4B52-82F1-D52060269369}"/>
              </a:ext>
            </a:extLst>
          </p:cNvPr>
          <p:cNvSpPr>
            <a:spLocks noGrp="1"/>
          </p:cNvSpPr>
          <p:nvPr>
            <p:ph type="body" sz="quarter" idx="22" hasCustomPrompt="1"/>
          </p:nvPr>
        </p:nvSpPr>
        <p:spPr>
          <a:xfrm>
            <a:off x="3667663" y="4466873"/>
            <a:ext cx="2286000" cy="274320"/>
          </a:xfrm>
        </p:spPr>
        <p:txBody>
          <a:bodyPr/>
          <a:lstStyle>
            <a:lvl1pPr algn="ctr">
              <a:lnSpc>
                <a:spcPct val="100000"/>
              </a:lnSpc>
              <a:buNone/>
              <a:defRPr sz="1800" b="1"/>
            </a:lvl1pPr>
          </a:lstStyle>
          <a:p>
            <a:pPr lvl="0"/>
            <a:r>
              <a:rPr lang="en-US" dirty="0"/>
              <a:t>Name</a:t>
            </a:r>
          </a:p>
        </p:txBody>
      </p:sp>
      <p:sp>
        <p:nvSpPr>
          <p:cNvPr id="29" name="Text Placeholder 14">
            <a:extLst>
              <a:ext uri="{FF2B5EF4-FFF2-40B4-BE49-F238E27FC236}">
                <a16:creationId xmlns:a16="http://schemas.microsoft.com/office/drawing/2014/main" id="{F0B53ABB-D4AE-4C0B-9902-0C1763EE403B}"/>
              </a:ext>
            </a:extLst>
          </p:cNvPr>
          <p:cNvSpPr>
            <a:spLocks noGrp="1"/>
          </p:cNvSpPr>
          <p:nvPr>
            <p:ph type="body" sz="quarter" idx="23" hasCustomPrompt="1"/>
          </p:nvPr>
        </p:nvSpPr>
        <p:spPr>
          <a:xfrm>
            <a:off x="3681308" y="4877332"/>
            <a:ext cx="2286000" cy="594360"/>
          </a:xfrm>
        </p:spPr>
        <p:txBody>
          <a:bodyPr/>
          <a:lstStyle>
            <a:lvl1pPr algn="ctr">
              <a:lnSpc>
                <a:spcPct val="100000"/>
              </a:lnSpc>
              <a:buNone/>
              <a:defRPr sz="1600"/>
            </a:lvl1pPr>
          </a:lstStyle>
          <a:p>
            <a:pPr lvl="0"/>
            <a:r>
              <a:rPr lang="en-US" dirty="0"/>
              <a:t>Title</a:t>
            </a:r>
          </a:p>
        </p:txBody>
      </p:sp>
      <p:sp>
        <p:nvSpPr>
          <p:cNvPr id="30" name="Text Placeholder 14">
            <a:extLst>
              <a:ext uri="{FF2B5EF4-FFF2-40B4-BE49-F238E27FC236}">
                <a16:creationId xmlns:a16="http://schemas.microsoft.com/office/drawing/2014/main" id="{3AE87779-12F2-4327-ADEE-3F31BFB8D359}"/>
              </a:ext>
            </a:extLst>
          </p:cNvPr>
          <p:cNvSpPr>
            <a:spLocks noGrp="1"/>
          </p:cNvSpPr>
          <p:nvPr>
            <p:ph type="body" sz="quarter" idx="24" hasCustomPrompt="1"/>
          </p:nvPr>
        </p:nvSpPr>
        <p:spPr>
          <a:xfrm>
            <a:off x="6290307" y="4466873"/>
            <a:ext cx="2286000" cy="274320"/>
          </a:xfrm>
        </p:spPr>
        <p:txBody>
          <a:bodyPr/>
          <a:lstStyle>
            <a:lvl1pPr algn="ctr">
              <a:lnSpc>
                <a:spcPct val="100000"/>
              </a:lnSpc>
              <a:buNone/>
              <a:defRPr sz="1800" b="1"/>
            </a:lvl1pPr>
          </a:lstStyle>
          <a:p>
            <a:pPr lvl="0"/>
            <a:r>
              <a:rPr lang="en-US" dirty="0"/>
              <a:t>Name</a:t>
            </a:r>
          </a:p>
        </p:txBody>
      </p:sp>
      <p:sp>
        <p:nvSpPr>
          <p:cNvPr id="31" name="Text Placeholder 14">
            <a:extLst>
              <a:ext uri="{FF2B5EF4-FFF2-40B4-BE49-F238E27FC236}">
                <a16:creationId xmlns:a16="http://schemas.microsoft.com/office/drawing/2014/main" id="{0DCB8055-0EA2-426F-989D-AC9932A17A1B}"/>
              </a:ext>
            </a:extLst>
          </p:cNvPr>
          <p:cNvSpPr>
            <a:spLocks noGrp="1"/>
          </p:cNvSpPr>
          <p:nvPr>
            <p:ph type="body" sz="quarter" idx="25" hasCustomPrompt="1"/>
          </p:nvPr>
        </p:nvSpPr>
        <p:spPr>
          <a:xfrm>
            <a:off x="6303952" y="4877332"/>
            <a:ext cx="2286000" cy="594360"/>
          </a:xfrm>
        </p:spPr>
        <p:txBody>
          <a:bodyPr/>
          <a:lstStyle>
            <a:lvl1pPr algn="ctr">
              <a:lnSpc>
                <a:spcPct val="100000"/>
              </a:lnSpc>
              <a:buNone/>
              <a:defRPr sz="1600"/>
            </a:lvl1pPr>
          </a:lstStyle>
          <a:p>
            <a:pPr lvl="0"/>
            <a:r>
              <a:rPr lang="en-US" dirty="0"/>
              <a:t>Title</a:t>
            </a:r>
          </a:p>
        </p:txBody>
      </p:sp>
      <p:sp>
        <p:nvSpPr>
          <p:cNvPr id="32" name="Text Placeholder 14">
            <a:extLst>
              <a:ext uri="{FF2B5EF4-FFF2-40B4-BE49-F238E27FC236}">
                <a16:creationId xmlns:a16="http://schemas.microsoft.com/office/drawing/2014/main" id="{308EC59B-41AE-4F1B-9364-A00C479F76B9}"/>
              </a:ext>
            </a:extLst>
          </p:cNvPr>
          <p:cNvSpPr>
            <a:spLocks noGrp="1"/>
          </p:cNvSpPr>
          <p:nvPr>
            <p:ph type="body" sz="quarter" idx="26" hasCustomPrompt="1"/>
          </p:nvPr>
        </p:nvSpPr>
        <p:spPr>
          <a:xfrm>
            <a:off x="8924408" y="4466873"/>
            <a:ext cx="2286000" cy="274320"/>
          </a:xfrm>
        </p:spPr>
        <p:txBody>
          <a:bodyPr/>
          <a:lstStyle>
            <a:lvl1pPr algn="ctr">
              <a:lnSpc>
                <a:spcPct val="100000"/>
              </a:lnSpc>
              <a:buNone/>
              <a:defRPr sz="1800" b="1"/>
            </a:lvl1pPr>
          </a:lstStyle>
          <a:p>
            <a:pPr lvl="0"/>
            <a:r>
              <a:rPr lang="en-US" dirty="0"/>
              <a:t>Name</a:t>
            </a:r>
          </a:p>
        </p:txBody>
      </p:sp>
      <p:sp>
        <p:nvSpPr>
          <p:cNvPr id="33" name="Text Placeholder 14">
            <a:extLst>
              <a:ext uri="{FF2B5EF4-FFF2-40B4-BE49-F238E27FC236}">
                <a16:creationId xmlns:a16="http://schemas.microsoft.com/office/drawing/2014/main" id="{BC3965F4-D2B3-4353-A638-332A3F4E704F}"/>
              </a:ext>
            </a:extLst>
          </p:cNvPr>
          <p:cNvSpPr>
            <a:spLocks noGrp="1"/>
          </p:cNvSpPr>
          <p:nvPr>
            <p:ph type="body" sz="quarter" idx="27" hasCustomPrompt="1"/>
          </p:nvPr>
        </p:nvSpPr>
        <p:spPr>
          <a:xfrm>
            <a:off x="8938053" y="4877332"/>
            <a:ext cx="2286000" cy="594360"/>
          </a:xfrm>
        </p:spPr>
        <p:txBody>
          <a:bodyPr/>
          <a:lstStyle>
            <a:lvl1pPr algn="ctr">
              <a:lnSpc>
                <a:spcPct val="100000"/>
              </a:lnSpc>
              <a:buNone/>
              <a:defRPr sz="1600"/>
            </a:lvl1pPr>
          </a:lstStyle>
          <a:p>
            <a:pPr lvl="0"/>
            <a:r>
              <a:rPr lang="en-US" dirty="0"/>
              <a:t>Title</a:t>
            </a:r>
          </a:p>
        </p:txBody>
      </p:sp>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r>
              <a:rPr lang="en-US" dirty="0"/>
              <a:t>Monday, February 1, 20XX</a:t>
            </a:r>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3418859425"/>
      </p:ext>
    </p:extLst>
  </p:cSld>
  <p:clrMapOvr>
    <a:masterClrMapping/>
  </p:clrMapOvr>
  <p:extLst>
    <p:ext uri="{DCECCB84-F9BA-43D5-87BE-67443E8EF086}">
      <p15:sldGuideLst xmlns:p15="http://schemas.microsoft.com/office/powerpoint/2012/main">
        <p15:guide id="1" pos="1368" userDrawn="1">
          <p15:clr>
            <a:srgbClr val="FBAE40"/>
          </p15:clr>
        </p15:guide>
        <p15:guide id="2" pos="3024" userDrawn="1">
          <p15:clr>
            <a:srgbClr val="FBAE40"/>
          </p15:clr>
        </p15:guide>
        <p15:guide id="3" pos="4680" userDrawn="1">
          <p15:clr>
            <a:srgbClr val="FBAE40"/>
          </p15:clr>
        </p15:guide>
        <p15:guide id="4" pos="633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r>
              <a:rPr lang="en-US" dirty="0"/>
              <a:t>Sample Footer Text</a:t>
            </a:r>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a:xfrm>
            <a:off x="838200" y="1825625"/>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r>
              <a:rPr lang="en-US" dirty="0"/>
              <a:t>Monday, February 1, 20XX</a:t>
            </a:r>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dirty="0"/>
          </a:p>
        </p:txBody>
      </p:sp>
    </p:spTree>
    <p:extLst>
      <p:ext uri="{BB962C8B-B14F-4D97-AF65-F5344CB8AC3E}">
        <p14:creationId xmlns:p14="http://schemas.microsoft.com/office/powerpoint/2010/main" val="1906150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E5CF8EE9-A776-4052-ABB2-29666265C576}"/>
              </a:ext>
              <a:ext uri="{C183D7F6-B498-43B3-948B-1728B52AA6E4}">
                <adec:decorative xmlns:adec="http://schemas.microsoft.com/office/drawing/2017/decorative" val="1"/>
              </a:ext>
            </a:extLst>
          </p:cNvPr>
          <p:cNvGrpSpPr/>
          <p:nvPr userDrawn="1"/>
        </p:nvGrpSpPr>
        <p:grpSpPr>
          <a:xfrm>
            <a:off x="0" y="6409177"/>
            <a:ext cx="12192000" cy="456774"/>
            <a:chOff x="0" y="6401226"/>
            <a:chExt cx="12192000" cy="456774"/>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800" cap="all" spc="300" baseline="0">
                <a:solidFill>
                  <a:srgbClr val="FFFFFF"/>
                </a:solidFill>
              </a:defRPr>
            </a:lvl1pPr>
          </a:lstStyle>
          <a:p>
            <a:r>
              <a:rPr lang="en-US" dirty="0"/>
              <a:t>Monday, February 1, 20XX</a:t>
            </a:r>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800" b="0">
                <a:solidFill>
                  <a:schemeClr val="tx1"/>
                </a:solidFill>
                <a:latin typeface="+mj-lt"/>
              </a:defRPr>
            </a:lvl1pPr>
          </a:lstStyle>
          <a:p>
            <a:r>
              <a:rPr lang="en-US" b="0" dirty="0"/>
              <a:t>Sample Footer Text</a:t>
            </a:r>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800">
                <a:solidFill>
                  <a:srgbClr val="FFFFFF"/>
                </a:solidFill>
              </a:defRPr>
            </a:lvl1pPr>
          </a:lstStyle>
          <a:p>
            <a:fld id="{C01389E6-C847-4AD0-B56D-D205B2EAB1EE}" type="slidenum">
              <a:rPr lang="en-US" smtClean="0"/>
              <a:pPr/>
              <a:t>‹#›</a:t>
            </a:fld>
            <a:endParaRPr lang="en-US" dirty="0"/>
          </a:p>
        </p:txBody>
      </p:sp>
    </p:spTree>
    <p:extLst>
      <p:ext uri="{BB962C8B-B14F-4D97-AF65-F5344CB8AC3E}">
        <p14:creationId xmlns:p14="http://schemas.microsoft.com/office/powerpoint/2010/main" val="4082366308"/>
      </p:ext>
    </p:extLst>
  </p:cSld>
  <p:clrMap bg1="lt1" tx1="dk1" bg2="lt2" tx2="dk2" accent1="accent1" accent2="accent2" accent3="accent3" accent4="accent4" accent5="accent5" accent6="accent6" hlink="hlink" folHlink="folHlink"/>
  <p:sldLayoutIdLst>
    <p:sldLayoutId id="2147483676" r:id="rId1"/>
    <p:sldLayoutId id="2147483678" r:id="rId2"/>
    <p:sldLayoutId id="2147483680" r:id="rId3"/>
    <p:sldLayoutId id="2147483661" r:id="rId4"/>
    <p:sldLayoutId id="2147483686" r:id="rId5"/>
    <p:sldLayoutId id="2147483684" r:id="rId6"/>
    <p:sldLayoutId id="2147483681" r:id="rId7"/>
    <p:sldLayoutId id="2147483685" r:id="rId8"/>
    <p:sldLayoutId id="2147483650" r:id="rId9"/>
    <p:sldLayoutId id="2147483653" r:id="rId10"/>
    <p:sldLayoutId id="2147483682" r:id="rId11"/>
    <p:sldLayoutId id="2147483683" r:id="rId12"/>
    <p:sldLayoutId id="2147483679" r:id="rId13"/>
    <p:sldLayoutId id="2147483655" r:id="rId14"/>
    <p:sldLayoutId id="2147483656" r:id="rId15"/>
    <p:sldLayoutId id="2147483657" r:id="rId16"/>
  </p:sldLayoutIdLst>
  <p:hf hdr="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jpe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A881A3E6-2564-FE12-94B7-55D046D0EE9D}"/>
              </a:ext>
            </a:extLst>
          </p:cNvPr>
          <p:cNvGraphicFramePr/>
          <p:nvPr>
            <p:extLst>
              <p:ext uri="{D42A27DB-BD31-4B8C-83A1-F6EECF244321}">
                <p14:modId xmlns:p14="http://schemas.microsoft.com/office/powerpoint/2010/main" val="203531540"/>
              </p:ext>
            </p:extLst>
          </p:nvPr>
        </p:nvGraphicFramePr>
        <p:xfrm>
          <a:off x="782918" y="457200"/>
          <a:ext cx="10614211" cy="17242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ubtitle 4">
            <a:extLst>
              <a:ext uri="{FF2B5EF4-FFF2-40B4-BE49-F238E27FC236}">
                <a16:creationId xmlns:a16="http://schemas.microsoft.com/office/drawing/2014/main" id="{6968B250-ACDF-4D57-BD3E-D18F93E457A1}"/>
              </a:ext>
            </a:extLst>
          </p:cNvPr>
          <p:cNvSpPr>
            <a:spLocks noGrp="1"/>
          </p:cNvSpPr>
          <p:nvPr>
            <p:ph type="subTitle" idx="1"/>
          </p:nvPr>
        </p:nvSpPr>
        <p:spPr>
          <a:xfrm>
            <a:off x="1524000" y="2408518"/>
            <a:ext cx="9144000" cy="609600"/>
          </a:xfrm>
        </p:spPr>
        <p:txBody>
          <a:bodyPr/>
          <a:lstStyle/>
          <a:p>
            <a:r>
              <a:rPr lang="en-US" dirty="0"/>
              <a:t>Amara Henry, Christina LaManna, Matthew Henry, Ifeanyi Ezugwu</a:t>
            </a:r>
          </a:p>
        </p:txBody>
      </p:sp>
      <p:pic>
        <p:nvPicPr>
          <p:cNvPr id="8" name="Picture Placeholder 7" descr="A close - up of a record player">
            <a:extLst>
              <a:ext uri="{FF2B5EF4-FFF2-40B4-BE49-F238E27FC236}">
                <a16:creationId xmlns:a16="http://schemas.microsoft.com/office/drawing/2014/main" id="{33532A47-3BF0-4F92-A773-5C134A954CB0}"/>
              </a:ext>
            </a:extLst>
          </p:cNvPr>
          <p:cNvPicPr>
            <a:picLocks noGrp="1" noChangeAspect="1"/>
          </p:cNvPicPr>
          <p:nvPr>
            <p:ph type="pic" sz="quarter" idx="13"/>
          </p:nvPr>
        </p:nvPicPr>
        <p:blipFill rotWithShape="1">
          <a:blip r:embed="rId7" cstate="screen">
            <a:extLst>
              <a:ext uri="{28A0092B-C50C-407E-A947-70E740481C1C}">
                <a14:useLocalDpi xmlns:a14="http://schemas.microsoft.com/office/drawing/2010/main" val="0"/>
              </a:ext>
            </a:extLst>
          </a:blip>
          <a:srcRect/>
          <a:stretch/>
        </p:blipFill>
        <p:spPr>
          <a:xfrm>
            <a:off x="2343302" y="3351746"/>
            <a:ext cx="7519558" cy="3506255"/>
          </a:xfrm>
        </p:spPr>
      </p:pic>
    </p:spTree>
    <p:extLst>
      <p:ext uri="{BB962C8B-B14F-4D97-AF65-F5344CB8AC3E}">
        <p14:creationId xmlns:p14="http://schemas.microsoft.com/office/powerpoint/2010/main" val="300579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8DFAF9-B167-436E-89D1-4B7066EA3922}"/>
              </a:ext>
            </a:extLst>
          </p:cNvPr>
          <p:cNvSpPr>
            <a:spLocks noGrp="1"/>
          </p:cNvSpPr>
          <p:nvPr>
            <p:ph type="ctrTitle"/>
          </p:nvPr>
        </p:nvSpPr>
        <p:spPr>
          <a:xfrm>
            <a:off x="929154" y="987237"/>
            <a:ext cx="4506259" cy="2976491"/>
          </a:xfrm>
        </p:spPr>
        <p:txBody>
          <a:bodyPr/>
          <a:lstStyle/>
          <a:p>
            <a:r>
              <a:rPr lang="en-US" dirty="0"/>
              <a:t>Question #3</a:t>
            </a:r>
          </a:p>
        </p:txBody>
      </p:sp>
      <p:sp>
        <p:nvSpPr>
          <p:cNvPr id="10" name="Subtitle 9">
            <a:extLst>
              <a:ext uri="{FF2B5EF4-FFF2-40B4-BE49-F238E27FC236}">
                <a16:creationId xmlns:a16="http://schemas.microsoft.com/office/drawing/2014/main" id="{25DEB519-11FF-4424-9BF3-B1EDC0F57D63}"/>
              </a:ext>
            </a:extLst>
          </p:cNvPr>
          <p:cNvSpPr>
            <a:spLocks noGrp="1"/>
          </p:cNvSpPr>
          <p:nvPr>
            <p:ph type="subTitle" idx="1"/>
          </p:nvPr>
        </p:nvSpPr>
        <p:spPr>
          <a:xfrm>
            <a:off x="929154" y="4393824"/>
            <a:ext cx="5027763" cy="1597145"/>
          </a:xfrm>
        </p:spPr>
        <p:txBody>
          <a:bodyPr/>
          <a:lstStyle/>
          <a:p>
            <a:r>
              <a:rPr lang="en-US" sz="2400" dirty="0"/>
              <a:t>How do demographics affect the popularity of those genres?</a:t>
            </a:r>
          </a:p>
          <a:p>
            <a:endParaRPr lang="en-US" dirty="0"/>
          </a:p>
        </p:txBody>
      </p:sp>
      <p:pic>
        <p:nvPicPr>
          <p:cNvPr id="14" name="Picture Placeholder 13" descr="Person with blue hair and headphones">
            <a:extLst>
              <a:ext uri="{FF2B5EF4-FFF2-40B4-BE49-F238E27FC236}">
                <a16:creationId xmlns:a16="http://schemas.microsoft.com/office/drawing/2014/main" id="{D3212BBA-7AB4-4A90-93F9-1B40576326AE}"/>
              </a:ext>
            </a:extLst>
          </p:cNvPr>
          <p:cNvPicPr>
            <a:picLocks noGrp="1" noChangeAspect="1"/>
          </p:cNvPicPr>
          <p:nvPr>
            <p:ph type="pic" sz="quarter" idx="13"/>
          </p:nvPr>
        </p:nvPicPr>
        <p:blipFill>
          <a:blip r:embed="rId2"/>
          <a:srcRect/>
          <a:stretch/>
        </p:blipFill>
        <p:spPr>
          <a:xfrm>
            <a:off x="6931152" y="627063"/>
            <a:ext cx="4195763" cy="2674937"/>
          </a:xfrm>
        </p:spPr>
      </p:pic>
      <p:pic>
        <p:nvPicPr>
          <p:cNvPr id="16" name="Picture Placeholder 15" descr="Smiling woman with earbuds">
            <a:extLst>
              <a:ext uri="{FF2B5EF4-FFF2-40B4-BE49-F238E27FC236}">
                <a16:creationId xmlns:a16="http://schemas.microsoft.com/office/drawing/2014/main" id="{9AA84949-1394-42B3-8A1F-D93B0A3C055D}"/>
              </a:ext>
            </a:extLst>
          </p:cNvPr>
          <p:cNvPicPr>
            <a:picLocks noGrp="1" noChangeAspect="1"/>
          </p:cNvPicPr>
          <p:nvPr>
            <p:ph type="pic" sz="quarter" idx="14"/>
          </p:nvPr>
        </p:nvPicPr>
        <p:blipFill>
          <a:blip r:embed="rId3"/>
          <a:srcRect/>
          <a:stretch/>
        </p:blipFill>
        <p:spPr>
          <a:xfrm>
            <a:off x="6931152" y="3621024"/>
            <a:ext cx="4195763" cy="2674937"/>
          </a:xfrm>
        </p:spPr>
      </p:pic>
      <p:sp>
        <p:nvSpPr>
          <p:cNvPr id="6" name="Date Placeholder 5">
            <a:extLst>
              <a:ext uri="{FF2B5EF4-FFF2-40B4-BE49-F238E27FC236}">
                <a16:creationId xmlns:a16="http://schemas.microsoft.com/office/drawing/2014/main" id="{432A381B-EC49-4FA8-B4CB-033658FD3715}"/>
              </a:ext>
            </a:extLst>
          </p:cNvPr>
          <p:cNvSpPr>
            <a:spLocks noGrp="1"/>
          </p:cNvSpPr>
          <p:nvPr>
            <p:ph type="dt" sz="half" idx="10"/>
          </p:nvPr>
        </p:nvSpPr>
        <p:spPr/>
        <p:txBody>
          <a:bodyPr/>
          <a:lstStyle/>
          <a:p>
            <a:r>
              <a:rPr lang="en-US" dirty="0"/>
              <a:t>Tuesday, June 20, 2023</a:t>
            </a:r>
          </a:p>
        </p:txBody>
      </p:sp>
      <p:sp>
        <p:nvSpPr>
          <p:cNvPr id="8" name="Slide Number Placeholder 7">
            <a:extLst>
              <a:ext uri="{FF2B5EF4-FFF2-40B4-BE49-F238E27FC236}">
                <a16:creationId xmlns:a16="http://schemas.microsoft.com/office/drawing/2014/main" id="{E4FB7EA2-5848-4DB6-828C-99DA351EE284}"/>
              </a:ext>
            </a:extLst>
          </p:cNvPr>
          <p:cNvSpPr>
            <a:spLocks noGrp="1"/>
          </p:cNvSpPr>
          <p:nvPr>
            <p:ph type="sldNum" sz="quarter" idx="12"/>
          </p:nvPr>
        </p:nvSpPr>
        <p:spPr/>
        <p:txBody>
          <a:bodyPr/>
          <a:lstStyle/>
          <a:p>
            <a:fld id="{C01389E6-C847-4AD0-B56D-D205B2EAB1EE}" type="slidenum">
              <a:rPr lang="en-US" smtClean="0"/>
              <a:t>10</a:t>
            </a:fld>
            <a:endParaRPr lang="en-US" dirty="0"/>
          </a:p>
        </p:txBody>
      </p:sp>
    </p:spTree>
    <p:extLst>
      <p:ext uri="{BB962C8B-B14F-4D97-AF65-F5344CB8AC3E}">
        <p14:creationId xmlns:p14="http://schemas.microsoft.com/office/powerpoint/2010/main" val="3016703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12">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4">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16">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45F4DE4-994E-F498-02FE-55FBDA5BAE35}"/>
              </a:ext>
            </a:extLst>
          </p:cNvPr>
          <p:cNvPicPr>
            <a:picLocks noChangeAspect="1"/>
          </p:cNvPicPr>
          <p:nvPr/>
        </p:nvPicPr>
        <p:blipFill rotWithShape="1">
          <a:blip r:embed="rId2"/>
          <a:srcRect t="250" r="-2" b="696"/>
          <a:stretch/>
        </p:blipFill>
        <p:spPr>
          <a:xfrm>
            <a:off x="20" y="10"/>
            <a:ext cx="12191980" cy="6857990"/>
          </a:xfrm>
          <a:prstGeom prst="rect">
            <a:avLst/>
          </a:prstGeom>
        </p:spPr>
      </p:pic>
      <p:sp>
        <p:nvSpPr>
          <p:cNvPr id="29" name="Rectangle 18">
            <a:extLst>
              <a:ext uri="{FF2B5EF4-FFF2-40B4-BE49-F238E27FC236}">
                <a16:creationId xmlns:a16="http://schemas.microsoft.com/office/drawing/2014/main" id="{54F04D94-5D02-443B-801E-0CAC1D4EBF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6400372"/>
            <a:ext cx="12192000" cy="4567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0">
            <a:extLst>
              <a:ext uri="{FF2B5EF4-FFF2-40B4-BE49-F238E27FC236}">
                <a16:creationId xmlns:a16="http://schemas.microsoft.com/office/drawing/2014/main" id="{F57DA40C-10B8-4678-8433-AA03ED65E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727B81-0B8B-4365-8134-80651A12C730}"/>
              </a:ext>
            </a:extLst>
          </p:cNvPr>
          <p:cNvSpPr>
            <a:spLocks noGrp="1"/>
          </p:cNvSpPr>
          <p:nvPr>
            <p:ph type="title"/>
          </p:nvPr>
        </p:nvSpPr>
        <p:spPr>
          <a:xfrm>
            <a:off x="751114" y="620486"/>
            <a:ext cx="5344886" cy="4062547"/>
          </a:xfrm>
        </p:spPr>
        <p:txBody>
          <a:bodyPr vert="horz" lIns="0" tIns="0" rIns="0" bIns="0" rtlCol="0" anchor="b">
            <a:normAutofit/>
          </a:bodyPr>
          <a:lstStyle/>
          <a:p>
            <a:r>
              <a:rPr lang="en-US" sz="3700" spc="750"/>
              <a:t>Demographics impact</a:t>
            </a:r>
          </a:p>
        </p:txBody>
      </p:sp>
      <p:sp>
        <p:nvSpPr>
          <p:cNvPr id="31" name="Rectangle 22">
            <a:extLst>
              <a:ext uri="{FF2B5EF4-FFF2-40B4-BE49-F238E27FC236}">
                <a16:creationId xmlns:a16="http://schemas.microsoft.com/office/drawing/2014/main" id="{6FF3D9AA-2746-40BA-A174-3C45EA458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0BF160C-EC5F-45F5-9B8D-197AFA37B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a:extLst>
              <a:ext uri="{FF2B5EF4-FFF2-40B4-BE49-F238E27FC236}">
                <a16:creationId xmlns:a16="http://schemas.microsoft.com/office/drawing/2014/main" id="{822B97E7-EFA7-4FCE-85AE-3715915092B9}"/>
              </a:ext>
            </a:extLst>
          </p:cNvPr>
          <p:cNvSpPr>
            <a:spLocks noGrp="1"/>
          </p:cNvSpPr>
          <p:nvPr>
            <p:ph type="dt" sz="half" idx="10"/>
          </p:nvPr>
        </p:nvSpPr>
        <p:spPr>
          <a:xfrm>
            <a:off x="7909560" y="6409944"/>
            <a:ext cx="3703320" cy="448056"/>
          </a:xfrm>
        </p:spPr>
        <p:txBody>
          <a:bodyPr vert="horz" lIns="91440" tIns="45720" rIns="91440" bIns="45720" rtlCol="0" anchor="ctr">
            <a:normAutofit/>
          </a:bodyPr>
          <a:lstStyle/>
          <a:p>
            <a:pPr>
              <a:spcAft>
                <a:spcPts val="600"/>
              </a:spcAft>
            </a:pPr>
            <a:r>
              <a:rPr lang="en-US">
                <a:solidFill>
                  <a:schemeClr val="bg1"/>
                </a:solidFill>
              </a:rPr>
              <a:t>Tuesday, June 20, 2023</a:t>
            </a:r>
          </a:p>
        </p:txBody>
      </p:sp>
      <p:sp>
        <p:nvSpPr>
          <p:cNvPr id="6" name="Slide Number Placeholder 5">
            <a:extLst>
              <a:ext uri="{FF2B5EF4-FFF2-40B4-BE49-F238E27FC236}">
                <a16:creationId xmlns:a16="http://schemas.microsoft.com/office/drawing/2014/main" id="{1BFDF3FA-E37C-4F01-AB1A-E1179A1A74A2}"/>
              </a:ext>
            </a:extLst>
          </p:cNvPr>
          <p:cNvSpPr>
            <a:spLocks noGrp="1"/>
          </p:cNvSpPr>
          <p:nvPr>
            <p:ph type="sldNum" sz="quarter" idx="12"/>
          </p:nvPr>
        </p:nvSpPr>
        <p:spPr>
          <a:xfrm>
            <a:off x="11667744" y="6409944"/>
            <a:ext cx="438912" cy="448056"/>
          </a:xfrm>
        </p:spPr>
        <p:txBody>
          <a:bodyPr vert="horz" lIns="91440" tIns="45720" rIns="91440" bIns="45720" rtlCol="0" anchor="ctr">
            <a:normAutofit/>
          </a:bodyPr>
          <a:lstStyle/>
          <a:p>
            <a:pPr>
              <a:spcAft>
                <a:spcPts val="600"/>
              </a:spcAft>
            </a:pPr>
            <a:fld id="{C01389E6-C847-4AD0-B56D-D205B2EAB1EE}" type="slidenum">
              <a:rPr lang="en-US" smtClean="0">
                <a:solidFill>
                  <a:schemeClr val="bg1"/>
                </a:solidFill>
              </a:rPr>
              <a:pPr>
                <a:spcAft>
                  <a:spcPts val="600"/>
                </a:spcAft>
              </a:pPr>
              <a:t>11</a:t>
            </a:fld>
            <a:endParaRPr lang="en-US">
              <a:solidFill>
                <a:schemeClr val="bg1"/>
              </a:solidFill>
            </a:endParaRPr>
          </a:p>
        </p:txBody>
      </p:sp>
    </p:spTree>
    <p:extLst>
      <p:ext uri="{BB962C8B-B14F-4D97-AF65-F5344CB8AC3E}">
        <p14:creationId xmlns:p14="http://schemas.microsoft.com/office/powerpoint/2010/main" val="3125341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Rectangle 29">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31">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6" name="Rectangle 33">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35">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37">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39">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1">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727B81-0B8B-4365-8134-80651A12C730}"/>
              </a:ext>
            </a:extLst>
          </p:cNvPr>
          <p:cNvSpPr>
            <a:spLocks noGrp="1"/>
          </p:cNvSpPr>
          <p:nvPr>
            <p:ph type="title"/>
          </p:nvPr>
        </p:nvSpPr>
        <p:spPr>
          <a:xfrm>
            <a:off x="667569" y="5553718"/>
            <a:ext cx="7203004" cy="1054645"/>
          </a:xfrm>
        </p:spPr>
        <p:txBody>
          <a:bodyPr vert="horz" lIns="0" tIns="0" rIns="0" bIns="0" rtlCol="0" anchor="ctr">
            <a:normAutofit/>
          </a:bodyPr>
          <a:lstStyle/>
          <a:p>
            <a:r>
              <a:rPr lang="en-US" sz="3200" spc="750"/>
              <a:t>Most popular genres</a:t>
            </a:r>
          </a:p>
        </p:txBody>
      </p:sp>
      <p:pic>
        <p:nvPicPr>
          <p:cNvPr id="3" name="Picture 2">
            <a:extLst>
              <a:ext uri="{FF2B5EF4-FFF2-40B4-BE49-F238E27FC236}">
                <a16:creationId xmlns:a16="http://schemas.microsoft.com/office/drawing/2014/main" id="{6415C3AB-36BE-890A-6008-4E05125991E9}"/>
              </a:ext>
            </a:extLst>
          </p:cNvPr>
          <p:cNvPicPr>
            <a:picLocks noChangeAspect="1"/>
          </p:cNvPicPr>
          <p:nvPr/>
        </p:nvPicPr>
        <p:blipFill>
          <a:blip r:embed="rId2"/>
          <a:stretch>
            <a:fillRect/>
          </a:stretch>
        </p:blipFill>
        <p:spPr>
          <a:xfrm>
            <a:off x="0" y="0"/>
            <a:ext cx="12191998" cy="5250777"/>
          </a:xfrm>
          <a:prstGeom prst="rect">
            <a:avLst/>
          </a:prstGeom>
        </p:spPr>
      </p:pic>
      <p:sp>
        <p:nvSpPr>
          <p:cNvPr id="5" name="Date Placeholder 4">
            <a:extLst>
              <a:ext uri="{FF2B5EF4-FFF2-40B4-BE49-F238E27FC236}">
                <a16:creationId xmlns:a16="http://schemas.microsoft.com/office/drawing/2014/main" id="{822B97E7-EFA7-4FCE-85AE-3715915092B9}"/>
              </a:ext>
            </a:extLst>
          </p:cNvPr>
          <p:cNvSpPr>
            <a:spLocks noGrp="1"/>
          </p:cNvSpPr>
          <p:nvPr>
            <p:ph type="dt" sz="half" idx="10"/>
          </p:nvPr>
        </p:nvSpPr>
        <p:spPr>
          <a:xfrm>
            <a:off x="7909560" y="6409944"/>
            <a:ext cx="3703320" cy="448056"/>
          </a:xfrm>
        </p:spPr>
        <p:txBody>
          <a:bodyPr vert="horz" lIns="91440" tIns="45720" rIns="91440" bIns="45720" rtlCol="0" anchor="ctr">
            <a:normAutofit/>
          </a:bodyPr>
          <a:lstStyle/>
          <a:p>
            <a:pPr>
              <a:spcAft>
                <a:spcPts val="600"/>
              </a:spcAft>
            </a:pPr>
            <a:r>
              <a:rPr lang="en-US">
                <a:solidFill>
                  <a:schemeClr val="bg1"/>
                </a:solidFill>
              </a:rPr>
              <a:t>Tuesday, June 20, 2023</a:t>
            </a:r>
          </a:p>
        </p:txBody>
      </p:sp>
      <p:sp>
        <p:nvSpPr>
          <p:cNvPr id="6" name="Slide Number Placeholder 5">
            <a:extLst>
              <a:ext uri="{FF2B5EF4-FFF2-40B4-BE49-F238E27FC236}">
                <a16:creationId xmlns:a16="http://schemas.microsoft.com/office/drawing/2014/main" id="{1BFDF3FA-E37C-4F01-AB1A-E1179A1A74A2}"/>
              </a:ext>
            </a:extLst>
          </p:cNvPr>
          <p:cNvSpPr>
            <a:spLocks noGrp="1"/>
          </p:cNvSpPr>
          <p:nvPr>
            <p:ph type="sldNum" sz="quarter" idx="12"/>
          </p:nvPr>
        </p:nvSpPr>
        <p:spPr>
          <a:xfrm>
            <a:off x="11667744" y="6409944"/>
            <a:ext cx="438912" cy="448056"/>
          </a:xfrm>
        </p:spPr>
        <p:txBody>
          <a:bodyPr vert="horz" lIns="91440" tIns="45720" rIns="91440" bIns="45720" rtlCol="0" anchor="ctr">
            <a:normAutofit/>
          </a:bodyPr>
          <a:lstStyle/>
          <a:p>
            <a:pPr>
              <a:spcAft>
                <a:spcPts val="600"/>
              </a:spcAft>
            </a:pPr>
            <a:fld id="{C01389E6-C847-4AD0-B56D-D205B2EAB1EE}" type="slidenum">
              <a:rPr lang="en-US">
                <a:solidFill>
                  <a:schemeClr val="bg1"/>
                </a:solidFill>
              </a:rPr>
              <a:pPr>
                <a:spcAft>
                  <a:spcPts val="600"/>
                </a:spcAft>
              </a:pPr>
              <a:t>12</a:t>
            </a:fld>
            <a:endParaRPr lang="en-US">
              <a:solidFill>
                <a:schemeClr val="bg1"/>
              </a:solidFill>
            </a:endParaRPr>
          </a:p>
        </p:txBody>
      </p:sp>
    </p:spTree>
    <p:extLst>
      <p:ext uri="{BB962C8B-B14F-4D97-AF65-F5344CB8AC3E}">
        <p14:creationId xmlns:p14="http://schemas.microsoft.com/office/powerpoint/2010/main" val="2602442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90EC0-C38C-41A8-A532-E2716966A416}"/>
              </a:ext>
            </a:extLst>
          </p:cNvPr>
          <p:cNvSpPr>
            <a:spLocks noGrp="1"/>
          </p:cNvSpPr>
          <p:nvPr>
            <p:ph type="title"/>
          </p:nvPr>
        </p:nvSpPr>
        <p:spPr>
          <a:xfrm>
            <a:off x="914400" y="758997"/>
            <a:ext cx="3319895" cy="5381177"/>
          </a:xfrm>
        </p:spPr>
        <p:txBody>
          <a:bodyPr/>
          <a:lstStyle/>
          <a:p>
            <a:r>
              <a:rPr lang="en-US" dirty="0"/>
              <a:t>Summary</a:t>
            </a:r>
          </a:p>
        </p:txBody>
      </p:sp>
      <p:sp>
        <p:nvSpPr>
          <p:cNvPr id="7" name="Footer Placeholder 6">
            <a:extLst>
              <a:ext uri="{FF2B5EF4-FFF2-40B4-BE49-F238E27FC236}">
                <a16:creationId xmlns:a16="http://schemas.microsoft.com/office/drawing/2014/main" id="{03C140D9-DDE2-4EEE-9B93-90EF3D3A08AB}"/>
              </a:ext>
            </a:extLst>
          </p:cNvPr>
          <p:cNvSpPr>
            <a:spLocks noGrp="1"/>
          </p:cNvSpPr>
          <p:nvPr>
            <p:ph type="ftr" sz="quarter" idx="11"/>
          </p:nvPr>
        </p:nvSpPr>
        <p:spPr>
          <a:xfrm rot="5400000">
            <a:off x="-1828800" y="1911096"/>
            <a:ext cx="4114800" cy="457200"/>
          </a:xfrm>
        </p:spPr>
        <p:txBody>
          <a:bodyPr/>
          <a:lstStyle/>
          <a:p>
            <a:r>
              <a:rPr lang="en-US" dirty="0"/>
              <a:t>Sample Footer Text</a:t>
            </a:r>
          </a:p>
        </p:txBody>
      </p:sp>
      <p:pic>
        <p:nvPicPr>
          <p:cNvPr id="10" name="Picture Placeholder 9" descr="A close - up of a trumpet">
            <a:extLst>
              <a:ext uri="{FF2B5EF4-FFF2-40B4-BE49-F238E27FC236}">
                <a16:creationId xmlns:a16="http://schemas.microsoft.com/office/drawing/2014/main" id="{C7AC6189-076B-4290-9627-23ADDBA25A6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608576" y="758952"/>
            <a:ext cx="2962656" cy="2514600"/>
          </a:xfrm>
        </p:spPr>
      </p:pic>
      <p:pic>
        <p:nvPicPr>
          <p:cNvPr id="12" name="Picture Placeholder 11" descr="A close - up of a violin">
            <a:extLst>
              <a:ext uri="{FF2B5EF4-FFF2-40B4-BE49-F238E27FC236}">
                <a16:creationId xmlns:a16="http://schemas.microsoft.com/office/drawing/2014/main" id="{21291091-9FC2-4F30-84FB-DB4A41BB216F}"/>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4608576" y="3593592"/>
            <a:ext cx="2962656" cy="2514600"/>
          </a:xfrm>
        </p:spPr>
      </p:pic>
      <p:sp>
        <p:nvSpPr>
          <p:cNvPr id="5" name="Content Placeholder 4">
            <a:extLst>
              <a:ext uri="{FF2B5EF4-FFF2-40B4-BE49-F238E27FC236}">
                <a16:creationId xmlns:a16="http://schemas.microsoft.com/office/drawing/2014/main" id="{2BA4F76A-5D04-4CCD-B9EE-29C2A303924B}"/>
              </a:ext>
            </a:extLst>
          </p:cNvPr>
          <p:cNvSpPr>
            <a:spLocks noGrp="1"/>
          </p:cNvSpPr>
          <p:nvPr>
            <p:ph sz="quarter" idx="15"/>
          </p:nvPr>
        </p:nvSpPr>
        <p:spPr>
          <a:xfrm>
            <a:off x="7870445" y="693462"/>
            <a:ext cx="4016755" cy="5446712"/>
          </a:xfrm>
        </p:spPr>
        <p:txBody>
          <a:bodyPr/>
          <a:lstStyle/>
          <a:p>
            <a:r>
              <a:rPr lang="en-US" dirty="0"/>
              <a:t>Top Genres in US in 2022:</a:t>
            </a:r>
          </a:p>
          <a:p>
            <a:r>
              <a:rPr lang="en-US" dirty="0"/>
              <a:t>#1: Dance/Electronica</a:t>
            </a:r>
          </a:p>
          <a:p>
            <a:r>
              <a:rPr lang="en-US" dirty="0"/>
              <a:t>#2: Rock/Alternative</a:t>
            </a:r>
          </a:p>
          <a:p>
            <a:r>
              <a:rPr lang="en-US" dirty="0"/>
              <a:t>#3: TIE: (HipHop/R&amp;B/Rap) &amp; Religious</a:t>
            </a:r>
          </a:p>
          <a:p>
            <a:endParaRPr lang="en-US" dirty="0"/>
          </a:p>
        </p:txBody>
      </p:sp>
      <p:sp>
        <p:nvSpPr>
          <p:cNvPr id="3" name="Date Placeholder 2">
            <a:extLst>
              <a:ext uri="{FF2B5EF4-FFF2-40B4-BE49-F238E27FC236}">
                <a16:creationId xmlns:a16="http://schemas.microsoft.com/office/drawing/2014/main" id="{079899AB-59F8-4C4F-9BCC-9130BFD4A58C}"/>
              </a:ext>
            </a:extLst>
          </p:cNvPr>
          <p:cNvSpPr>
            <a:spLocks noGrp="1"/>
          </p:cNvSpPr>
          <p:nvPr>
            <p:ph type="dt" sz="half" idx="10"/>
          </p:nvPr>
        </p:nvSpPr>
        <p:spPr>
          <a:xfrm>
            <a:off x="7909560" y="6409944"/>
            <a:ext cx="3703320" cy="448056"/>
          </a:xfrm>
        </p:spPr>
        <p:txBody>
          <a:bodyPr/>
          <a:lstStyle/>
          <a:p>
            <a:r>
              <a:rPr lang="en-US" dirty="0"/>
              <a:t>Tuesday, June 20, 2023</a:t>
            </a:r>
          </a:p>
        </p:txBody>
      </p:sp>
      <p:sp>
        <p:nvSpPr>
          <p:cNvPr id="4" name="Slide Number Placeholder 3">
            <a:extLst>
              <a:ext uri="{FF2B5EF4-FFF2-40B4-BE49-F238E27FC236}">
                <a16:creationId xmlns:a16="http://schemas.microsoft.com/office/drawing/2014/main" id="{C50D7BB7-D04B-4D6C-86B1-392E2402794D}"/>
              </a:ext>
            </a:extLst>
          </p:cNvPr>
          <p:cNvSpPr>
            <a:spLocks noGrp="1"/>
          </p:cNvSpPr>
          <p:nvPr>
            <p:ph type="sldNum" sz="quarter" idx="12"/>
          </p:nvPr>
        </p:nvSpPr>
        <p:spPr>
          <a:xfrm>
            <a:off x="11667744" y="6409944"/>
            <a:ext cx="438912" cy="448056"/>
          </a:xfrm>
        </p:spPr>
        <p:txBody>
          <a:bodyPr/>
          <a:lstStyle/>
          <a:p>
            <a:fld id="{C01389E6-C847-4AD0-B56D-D205B2EAB1EE}" type="slidenum">
              <a:rPr lang="en-US" smtClean="0"/>
              <a:pPr/>
              <a:t>13</a:t>
            </a:fld>
            <a:endParaRPr lang="en-US" dirty="0"/>
          </a:p>
        </p:txBody>
      </p:sp>
    </p:spTree>
    <p:extLst>
      <p:ext uri="{BB962C8B-B14F-4D97-AF65-F5344CB8AC3E}">
        <p14:creationId xmlns:p14="http://schemas.microsoft.com/office/powerpoint/2010/main" val="3189488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3BAB28E-BAF4-438C-A475-0D041A6A1E05}"/>
              </a:ext>
            </a:extLst>
          </p:cNvPr>
          <p:cNvSpPr>
            <a:spLocks noGrp="1"/>
          </p:cNvSpPr>
          <p:nvPr>
            <p:ph type="title"/>
          </p:nvPr>
        </p:nvSpPr>
        <p:spPr>
          <a:xfrm>
            <a:off x="8576138" y="900112"/>
            <a:ext cx="2165844" cy="1258099"/>
          </a:xfrm>
        </p:spPr>
        <p:txBody>
          <a:bodyPr/>
          <a:lstStyle/>
          <a:p>
            <a:r>
              <a:rPr lang="en-US" dirty="0"/>
              <a:t>Thank you</a:t>
            </a:r>
          </a:p>
        </p:txBody>
      </p:sp>
      <p:pic>
        <p:nvPicPr>
          <p:cNvPr id="10" name="Picture Placeholder 9" descr="Close-up of a DJ playing on his Deck">
            <a:extLst>
              <a:ext uri="{FF2B5EF4-FFF2-40B4-BE49-F238E27FC236}">
                <a16:creationId xmlns:a16="http://schemas.microsoft.com/office/drawing/2014/main" id="{05C410A7-E92A-4EFD-A6AE-36748F8E33D5}"/>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0" y="0"/>
            <a:ext cx="8119872" cy="6409944"/>
          </a:xfrm>
        </p:spPr>
      </p:pic>
      <p:sp>
        <p:nvSpPr>
          <p:cNvPr id="2" name="Footer Placeholder 1">
            <a:extLst>
              <a:ext uri="{FF2B5EF4-FFF2-40B4-BE49-F238E27FC236}">
                <a16:creationId xmlns:a16="http://schemas.microsoft.com/office/drawing/2014/main" id="{DCE49CC8-6A9D-4BEB-8ED2-83DB2D140C74}"/>
              </a:ext>
            </a:extLst>
          </p:cNvPr>
          <p:cNvSpPr>
            <a:spLocks noGrp="1"/>
          </p:cNvSpPr>
          <p:nvPr>
            <p:ph type="ftr" sz="quarter" idx="11"/>
          </p:nvPr>
        </p:nvSpPr>
        <p:spPr>
          <a:xfrm rot="5400000">
            <a:off x="-1828800" y="1911096"/>
            <a:ext cx="4114800" cy="457200"/>
          </a:xfrm>
        </p:spPr>
        <p:txBody>
          <a:bodyPr/>
          <a:lstStyle/>
          <a:p>
            <a:r>
              <a:rPr lang="en-US" dirty="0"/>
              <a:t>Sample Footer Text</a:t>
            </a:r>
          </a:p>
        </p:txBody>
      </p:sp>
      <p:sp>
        <p:nvSpPr>
          <p:cNvPr id="7" name="Content Placeholder 6">
            <a:extLst>
              <a:ext uri="{FF2B5EF4-FFF2-40B4-BE49-F238E27FC236}">
                <a16:creationId xmlns:a16="http://schemas.microsoft.com/office/drawing/2014/main" id="{E3EE2CE0-415A-4D6D-882C-D348C67CFBE8}"/>
              </a:ext>
            </a:extLst>
          </p:cNvPr>
          <p:cNvSpPr>
            <a:spLocks noGrp="1"/>
          </p:cNvSpPr>
          <p:nvPr>
            <p:ph sz="quarter" idx="14"/>
          </p:nvPr>
        </p:nvSpPr>
        <p:spPr>
          <a:xfrm>
            <a:off x="8119872" y="2530475"/>
            <a:ext cx="3703320" cy="3427413"/>
          </a:xfrm>
        </p:spPr>
        <p:txBody>
          <a:bodyPr/>
          <a:lstStyle/>
          <a:p>
            <a:r>
              <a:rPr lang="en-US" dirty="0"/>
              <a:t>GITHUB:</a:t>
            </a:r>
          </a:p>
          <a:p>
            <a:r>
              <a:rPr lang="en-US" dirty="0"/>
              <a:t>https://github.com/cnlamanna/Project-1</a:t>
            </a:r>
          </a:p>
        </p:txBody>
      </p:sp>
      <p:sp>
        <p:nvSpPr>
          <p:cNvPr id="14" name="Date Placeholder 13">
            <a:extLst>
              <a:ext uri="{FF2B5EF4-FFF2-40B4-BE49-F238E27FC236}">
                <a16:creationId xmlns:a16="http://schemas.microsoft.com/office/drawing/2014/main" id="{CCA4985F-09D8-41B4-B2AB-DF95AB3FA8B8}"/>
              </a:ext>
            </a:extLst>
          </p:cNvPr>
          <p:cNvSpPr>
            <a:spLocks noGrp="1"/>
          </p:cNvSpPr>
          <p:nvPr>
            <p:ph type="dt" sz="half" idx="10"/>
          </p:nvPr>
        </p:nvSpPr>
        <p:spPr>
          <a:xfrm>
            <a:off x="7909560" y="6409944"/>
            <a:ext cx="3703320" cy="448056"/>
          </a:xfrm>
        </p:spPr>
        <p:txBody>
          <a:bodyPr/>
          <a:lstStyle/>
          <a:p>
            <a:r>
              <a:rPr lang="en-US" dirty="0"/>
              <a:t>Tuesday, June 20, 2023</a:t>
            </a:r>
          </a:p>
        </p:txBody>
      </p:sp>
      <p:sp>
        <p:nvSpPr>
          <p:cNvPr id="16" name="Slide Number Placeholder 15">
            <a:extLst>
              <a:ext uri="{FF2B5EF4-FFF2-40B4-BE49-F238E27FC236}">
                <a16:creationId xmlns:a16="http://schemas.microsoft.com/office/drawing/2014/main" id="{0C7E1EC9-3F85-4EB7-AF0B-3F8DFE9400C1}"/>
              </a:ext>
            </a:extLst>
          </p:cNvPr>
          <p:cNvSpPr>
            <a:spLocks noGrp="1"/>
          </p:cNvSpPr>
          <p:nvPr>
            <p:ph type="sldNum" sz="quarter" idx="12"/>
          </p:nvPr>
        </p:nvSpPr>
        <p:spPr>
          <a:xfrm>
            <a:off x="11667744" y="6409944"/>
            <a:ext cx="438912" cy="448056"/>
          </a:xfrm>
        </p:spPr>
        <p:txBody>
          <a:bodyPr/>
          <a:lstStyle/>
          <a:p>
            <a:fld id="{C01389E6-C847-4AD0-B56D-D205B2EAB1EE}" type="slidenum">
              <a:rPr lang="en-US" smtClean="0"/>
              <a:pPr/>
              <a:t>14</a:t>
            </a:fld>
            <a:endParaRPr lang="en-US" dirty="0"/>
          </a:p>
        </p:txBody>
      </p:sp>
    </p:spTree>
    <p:extLst>
      <p:ext uri="{BB962C8B-B14F-4D97-AF65-F5344CB8AC3E}">
        <p14:creationId xmlns:p14="http://schemas.microsoft.com/office/powerpoint/2010/main" val="34860064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96646DD-9771-4241-9017-A1226C4F0655}"/>
              </a:ext>
            </a:extLst>
          </p:cNvPr>
          <p:cNvSpPr>
            <a:spLocks noGrp="1"/>
          </p:cNvSpPr>
          <p:nvPr>
            <p:ph type="title"/>
          </p:nvPr>
        </p:nvSpPr>
        <p:spPr>
          <a:xfrm>
            <a:off x="492267" y="178308"/>
            <a:ext cx="7417293" cy="1234440"/>
          </a:xfrm>
        </p:spPr>
        <p:txBody>
          <a:bodyPr/>
          <a:lstStyle/>
          <a:p>
            <a:r>
              <a:rPr lang="en-US" dirty="0"/>
              <a:t>Project description</a:t>
            </a:r>
          </a:p>
        </p:txBody>
      </p:sp>
      <p:sp>
        <p:nvSpPr>
          <p:cNvPr id="8" name="Content Placeholder 7">
            <a:extLst>
              <a:ext uri="{FF2B5EF4-FFF2-40B4-BE49-F238E27FC236}">
                <a16:creationId xmlns:a16="http://schemas.microsoft.com/office/drawing/2014/main" id="{170F1437-7C61-4D91-B080-B0C80E5D4EF7}"/>
              </a:ext>
            </a:extLst>
          </p:cNvPr>
          <p:cNvSpPr>
            <a:spLocks noGrp="1"/>
          </p:cNvSpPr>
          <p:nvPr>
            <p:ph sz="half" idx="2"/>
          </p:nvPr>
        </p:nvSpPr>
        <p:spPr>
          <a:xfrm>
            <a:off x="492267" y="1412748"/>
            <a:ext cx="8953130" cy="1234440"/>
          </a:xfrm>
        </p:spPr>
        <p:txBody>
          <a:bodyPr>
            <a:normAutofit/>
          </a:bodyPr>
          <a:lstStyle/>
          <a:p>
            <a:pPr marL="0" indent="0">
              <a:buNone/>
            </a:pPr>
            <a:r>
              <a:rPr lang="en-US" b="0" i="0" dirty="0">
                <a:solidFill>
                  <a:srgbClr val="1F2328"/>
                </a:solidFill>
                <a:effectLst/>
                <a:latin typeface="-apple-system"/>
              </a:rPr>
              <a:t>This project aims to provide a comprehensive analysis of music genre popularity in 2022, identify the most influential artists within each popular genre during this period, and examine how certain demographics impact the distribution of music preferences.</a:t>
            </a:r>
            <a:endParaRPr lang="en-US" dirty="0"/>
          </a:p>
        </p:txBody>
      </p:sp>
      <p:sp>
        <p:nvSpPr>
          <p:cNvPr id="14" name="Date Placeholder 13">
            <a:extLst>
              <a:ext uri="{FF2B5EF4-FFF2-40B4-BE49-F238E27FC236}">
                <a16:creationId xmlns:a16="http://schemas.microsoft.com/office/drawing/2014/main" id="{7C0C8496-3347-458C-A9DA-C0C7BA01F90F}"/>
              </a:ext>
            </a:extLst>
          </p:cNvPr>
          <p:cNvSpPr>
            <a:spLocks noGrp="1"/>
          </p:cNvSpPr>
          <p:nvPr>
            <p:ph type="dt" sz="half" idx="10"/>
          </p:nvPr>
        </p:nvSpPr>
        <p:spPr>
          <a:xfrm>
            <a:off x="7909560" y="6409944"/>
            <a:ext cx="3703320" cy="448056"/>
          </a:xfrm>
        </p:spPr>
        <p:txBody>
          <a:bodyPr/>
          <a:lstStyle/>
          <a:p>
            <a:r>
              <a:rPr lang="en-US" dirty="0"/>
              <a:t>Tuesday, June 20, 2023</a:t>
            </a:r>
          </a:p>
        </p:txBody>
      </p:sp>
      <p:sp>
        <p:nvSpPr>
          <p:cNvPr id="16" name="Slide Number Placeholder 15">
            <a:extLst>
              <a:ext uri="{FF2B5EF4-FFF2-40B4-BE49-F238E27FC236}">
                <a16:creationId xmlns:a16="http://schemas.microsoft.com/office/drawing/2014/main" id="{B4425451-8618-441E-9D12-2D59D6AD1B9D}"/>
              </a:ext>
            </a:extLst>
          </p:cNvPr>
          <p:cNvSpPr>
            <a:spLocks noGrp="1"/>
          </p:cNvSpPr>
          <p:nvPr>
            <p:ph type="sldNum" sz="quarter" idx="12"/>
          </p:nvPr>
        </p:nvSpPr>
        <p:spPr>
          <a:xfrm>
            <a:off x="11667744" y="6409944"/>
            <a:ext cx="438912" cy="448056"/>
          </a:xfrm>
        </p:spPr>
        <p:txBody>
          <a:bodyPr/>
          <a:lstStyle/>
          <a:p>
            <a:fld id="{C01389E6-C847-4AD0-B56D-D205B2EAB1EE}" type="slidenum">
              <a:rPr lang="en-US" smtClean="0"/>
              <a:pPr/>
              <a:t>2</a:t>
            </a:fld>
            <a:endParaRPr lang="en-US" dirty="0"/>
          </a:p>
        </p:txBody>
      </p:sp>
      <p:sp>
        <p:nvSpPr>
          <p:cNvPr id="18" name="Title 5">
            <a:extLst>
              <a:ext uri="{FF2B5EF4-FFF2-40B4-BE49-F238E27FC236}">
                <a16:creationId xmlns:a16="http://schemas.microsoft.com/office/drawing/2014/main" id="{CFBFE34E-2877-1A0E-1D24-EB773EFD3EE9}"/>
              </a:ext>
            </a:extLst>
          </p:cNvPr>
          <p:cNvSpPr txBox="1">
            <a:spLocks/>
          </p:cNvSpPr>
          <p:nvPr/>
        </p:nvSpPr>
        <p:spPr>
          <a:xfrm>
            <a:off x="492266" y="2194560"/>
            <a:ext cx="7417293" cy="1234440"/>
          </a:xfrm>
          <a:prstGeom prst="rect">
            <a:avLst/>
          </a:prstGeom>
        </p:spPr>
        <p:txBody>
          <a:bodyPr vert="horz" lIns="0" tIns="0" rIns="0" bIns="0" rtlCol="0" anchor="b">
            <a:normAutofit/>
          </a:bodyPr>
          <a:lst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a:lstStyle>
          <a:p>
            <a:r>
              <a:rPr lang="en-US" dirty="0"/>
              <a:t>Research questions</a:t>
            </a:r>
          </a:p>
        </p:txBody>
      </p:sp>
      <p:sp>
        <p:nvSpPr>
          <p:cNvPr id="19" name="Content Placeholder 7">
            <a:extLst>
              <a:ext uri="{FF2B5EF4-FFF2-40B4-BE49-F238E27FC236}">
                <a16:creationId xmlns:a16="http://schemas.microsoft.com/office/drawing/2014/main" id="{F9D1C414-9C88-335A-9E35-6787338A2FF3}"/>
              </a:ext>
            </a:extLst>
          </p:cNvPr>
          <p:cNvSpPr txBox="1">
            <a:spLocks/>
          </p:cNvSpPr>
          <p:nvPr/>
        </p:nvSpPr>
        <p:spPr>
          <a:xfrm>
            <a:off x="492267" y="3429000"/>
            <a:ext cx="8953130" cy="1234440"/>
          </a:xfrm>
          <a:prstGeom prst="rect">
            <a:avLst/>
          </a:prstGeom>
        </p:spPr>
        <p:txBody>
          <a:bodyPr vert="horz" lIns="0" tIns="0" rIns="0" bIns="0" rtlCol="0">
            <a:normAutofit fontScale="92500" lnSpcReduction="10000"/>
          </a:bodyPr>
          <a:lstStyle>
            <a:lvl1pPr marL="283464" indent="-283464"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283464" indent="-283464"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283464" indent="-283464"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283464" indent="-283464"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83464" indent="-283464"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buFont typeface="+mj-lt"/>
              <a:buAutoNum type="arabicPeriod"/>
            </a:pPr>
            <a:r>
              <a:rPr lang="en-US" b="0" i="0" dirty="0">
                <a:solidFill>
                  <a:srgbClr val="1F2328"/>
                </a:solidFill>
                <a:effectLst/>
                <a:latin typeface="-apple-system"/>
              </a:rPr>
              <a:t>What are the three most popular genres of music in 2022?</a:t>
            </a:r>
          </a:p>
          <a:p>
            <a:pPr algn="l">
              <a:buFont typeface="+mj-lt"/>
              <a:buAutoNum type="arabicPeriod"/>
            </a:pPr>
            <a:r>
              <a:rPr lang="en-US" b="0" i="0" dirty="0">
                <a:solidFill>
                  <a:srgbClr val="1F2328"/>
                </a:solidFill>
                <a:effectLst/>
                <a:latin typeface="-apple-system"/>
              </a:rPr>
              <a:t>What artist affected each genre the most in that year?</a:t>
            </a:r>
          </a:p>
          <a:p>
            <a:pPr algn="l">
              <a:buFont typeface="+mj-lt"/>
              <a:buAutoNum type="arabicPeriod"/>
            </a:pPr>
            <a:r>
              <a:rPr lang="en-US" b="0" i="0" dirty="0">
                <a:solidFill>
                  <a:srgbClr val="1F2328"/>
                </a:solidFill>
                <a:effectLst/>
                <a:latin typeface="-apple-system"/>
              </a:rPr>
              <a:t>How does demographics affect the popularity of those genres?</a:t>
            </a:r>
          </a:p>
        </p:txBody>
      </p:sp>
    </p:spTree>
    <p:extLst>
      <p:ext uri="{BB962C8B-B14F-4D97-AF65-F5344CB8AC3E}">
        <p14:creationId xmlns:p14="http://schemas.microsoft.com/office/powerpoint/2010/main" val="2801818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CC368-94C3-4438-BABC-31C920479974}"/>
              </a:ext>
            </a:extLst>
          </p:cNvPr>
          <p:cNvSpPr>
            <a:spLocks noGrp="1"/>
          </p:cNvSpPr>
          <p:nvPr>
            <p:ph type="title"/>
          </p:nvPr>
        </p:nvSpPr>
        <p:spPr>
          <a:xfrm>
            <a:off x="-2" y="586633"/>
            <a:ext cx="4211067" cy="3611584"/>
          </a:xfrm>
        </p:spPr>
        <p:txBody>
          <a:bodyPr/>
          <a:lstStyle/>
          <a:p>
            <a:r>
              <a:rPr lang="en-US" dirty="0"/>
              <a:t>Data sources used</a:t>
            </a:r>
          </a:p>
        </p:txBody>
      </p:sp>
      <p:pic>
        <p:nvPicPr>
          <p:cNvPr id="8" name="Picture Placeholder 7" descr="A close - up of a violin">
            <a:extLst>
              <a:ext uri="{FF2B5EF4-FFF2-40B4-BE49-F238E27FC236}">
                <a16:creationId xmlns:a16="http://schemas.microsoft.com/office/drawing/2014/main" id="{44C36EBD-DB9B-4ACF-A771-1AB4705F9519}"/>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8787384" y="868680"/>
            <a:ext cx="2505456" cy="1499616"/>
          </a:xfrm>
        </p:spPr>
      </p:pic>
      <p:pic>
        <p:nvPicPr>
          <p:cNvPr id="10" name="Picture Placeholder 9" descr="A close - up of a violinist">
            <a:extLst>
              <a:ext uri="{FF2B5EF4-FFF2-40B4-BE49-F238E27FC236}">
                <a16:creationId xmlns:a16="http://schemas.microsoft.com/office/drawing/2014/main" id="{DA5E6B02-8CB9-4AF0-B81A-3B61DEE58E08}"/>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787384" y="2688336"/>
            <a:ext cx="2505456" cy="1499616"/>
          </a:xfrm>
        </p:spPr>
      </p:pic>
      <p:pic>
        <p:nvPicPr>
          <p:cNvPr id="12" name="Picture Placeholder 11" descr="A close - up of a trumpet">
            <a:extLst>
              <a:ext uri="{FF2B5EF4-FFF2-40B4-BE49-F238E27FC236}">
                <a16:creationId xmlns:a16="http://schemas.microsoft.com/office/drawing/2014/main" id="{AD486202-2CE9-48FF-813A-B87921B40342}"/>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8787384" y="4526280"/>
            <a:ext cx="2505456" cy="1499616"/>
          </a:xfrm>
        </p:spPr>
      </p:pic>
      <p:sp>
        <p:nvSpPr>
          <p:cNvPr id="13" name="Date Placeholder 12">
            <a:extLst>
              <a:ext uri="{FF2B5EF4-FFF2-40B4-BE49-F238E27FC236}">
                <a16:creationId xmlns:a16="http://schemas.microsoft.com/office/drawing/2014/main" id="{6C36903A-8E11-4CCF-BB75-9C2BA05F8E19}"/>
              </a:ext>
            </a:extLst>
          </p:cNvPr>
          <p:cNvSpPr>
            <a:spLocks noGrp="1"/>
          </p:cNvSpPr>
          <p:nvPr>
            <p:ph type="dt" sz="half" idx="10"/>
          </p:nvPr>
        </p:nvSpPr>
        <p:spPr>
          <a:xfrm>
            <a:off x="7910111" y="6409170"/>
            <a:ext cx="3702392" cy="448830"/>
          </a:xfrm>
        </p:spPr>
        <p:txBody>
          <a:bodyPr/>
          <a:lstStyle/>
          <a:p>
            <a:r>
              <a:rPr lang="en-US" dirty="0"/>
              <a:t>Tuesday, June 20, 2023</a:t>
            </a:r>
          </a:p>
        </p:txBody>
      </p:sp>
      <p:sp>
        <p:nvSpPr>
          <p:cNvPr id="14" name="Slide Number Placeholder 13">
            <a:extLst>
              <a:ext uri="{FF2B5EF4-FFF2-40B4-BE49-F238E27FC236}">
                <a16:creationId xmlns:a16="http://schemas.microsoft.com/office/drawing/2014/main" id="{D5E3C6B7-507C-4330-B4B5-6B3975EF0BEE}"/>
              </a:ext>
            </a:extLst>
          </p:cNvPr>
          <p:cNvSpPr>
            <a:spLocks noGrp="1"/>
          </p:cNvSpPr>
          <p:nvPr>
            <p:ph type="sldNum" sz="quarter" idx="12"/>
          </p:nvPr>
        </p:nvSpPr>
        <p:spPr>
          <a:xfrm>
            <a:off x="11669678" y="6408742"/>
            <a:ext cx="438652" cy="448830"/>
          </a:xfrm>
        </p:spPr>
        <p:txBody>
          <a:bodyPr/>
          <a:lstStyle/>
          <a:p>
            <a:fld id="{39A857F5-96C8-461D-A78C-38E92FE1C522}" type="slidenum">
              <a:rPr lang="en-US" smtClean="0"/>
              <a:pPr/>
              <a:t>3</a:t>
            </a:fld>
            <a:endParaRPr lang="en-US" dirty="0"/>
          </a:p>
        </p:txBody>
      </p:sp>
      <p:sp>
        <p:nvSpPr>
          <p:cNvPr id="4" name="TextBox 3">
            <a:extLst>
              <a:ext uri="{FF2B5EF4-FFF2-40B4-BE49-F238E27FC236}">
                <a16:creationId xmlns:a16="http://schemas.microsoft.com/office/drawing/2014/main" id="{F667D548-7D54-9659-2F48-6BF4C330AA9C}"/>
              </a:ext>
            </a:extLst>
          </p:cNvPr>
          <p:cNvSpPr txBox="1"/>
          <p:nvPr/>
        </p:nvSpPr>
        <p:spPr>
          <a:xfrm>
            <a:off x="4651899" y="1433822"/>
            <a:ext cx="4135485" cy="400110"/>
          </a:xfrm>
          <a:prstGeom prst="rect">
            <a:avLst/>
          </a:prstGeom>
          <a:noFill/>
        </p:spPr>
        <p:txBody>
          <a:bodyPr wrap="square" rtlCol="0">
            <a:spAutoFit/>
          </a:bodyPr>
          <a:lstStyle/>
          <a:p>
            <a:pPr marL="285750" indent="-285750">
              <a:buFont typeface="Arial" panose="020B0604020202020204" pitchFamily="34" charset="0"/>
              <a:buChar char="•"/>
            </a:pPr>
            <a:r>
              <a:rPr lang="en-US" sz="2000" b="1" dirty="0">
                <a:latin typeface="Amasis MT Pro Black" panose="020F0502020204030204" pitchFamily="18" charset="0"/>
              </a:rPr>
              <a:t>STATISTA</a:t>
            </a:r>
            <a:endParaRPr lang="en-US" sz="2400" b="1" dirty="0">
              <a:latin typeface="Amasis MT Pro Black" panose="020F0502020204030204" pitchFamily="18" charset="0"/>
            </a:endParaRPr>
          </a:p>
        </p:txBody>
      </p:sp>
      <p:sp>
        <p:nvSpPr>
          <p:cNvPr id="5" name="TextBox 4">
            <a:extLst>
              <a:ext uri="{FF2B5EF4-FFF2-40B4-BE49-F238E27FC236}">
                <a16:creationId xmlns:a16="http://schemas.microsoft.com/office/drawing/2014/main" id="{ABED5811-DDFC-EB3E-7C6D-6E86B019F68F}"/>
              </a:ext>
            </a:extLst>
          </p:cNvPr>
          <p:cNvSpPr txBox="1"/>
          <p:nvPr/>
        </p:nvSpPr>
        <p:spPr>
          <a:xfrm>
            <a:off x="4651899" y="3253478"/>
            <a:ext cx="4135485" cy="400110"/>
          </a:xfrm>
          <a:prstGeom prst="rect">
            <a:avLst/>
          </a:prstGeom>
          <a:noFill/>
        </p:spPr>
        <p:txBody>
          <a:bodyPr wrap="square" rtlCol="0">
            <a:spAutoFit/>
          </a:bodyPr>
          <a:lstStyle/>
          <a:p>
            <a:pPr marL="285750" indent="-285750">
              <a:buFont typeface="Arial" panose="020B0604020202020204" pitchFamily="34" charset="0"/>
              <a:buChar char="•"/>
            </a:pPr>
            <a:r>
              <a:rPr lang="en-US" sz="2000" b="1" dirty="0">
                <a:latin typeface="Amasis MT Pro Black" panose="02040A04050005020304" pitchFamily="18" charset="0"/>
              </a:rPr>
              <a:t>DEVELOPER.SPOTIFY.COM</a:t>
            </a:r>
          </a:p>
        </p:txBody>
      </p:sp>
      <p:sp>
        <p:nvSpPr>
          <p:cNvPr id="6" name="TextBox 5">
            <a:extLst>
              <a:ext uri="{FF2B5EF4-FFF2-40B4-BE49-F238E27FC236}">
                <a16:creationId xmlns:a16="http://schemas.microsoft.com/office/drawing/2014/main" id="{D88F6829-E83C-CD56-1B9C-AD1F084ED786}"/>
              </a:ext>
            </a:extLst>
          </p:cNvPr>
          <p:cNvSpPr txBox="1"/>
          <p:nvPr/>
        </p:nvSpPr>
        <p:spPr>
          <a:xfrm>
            <a:off x="4651899" y="5091422"/>
            <a:ext cx="4135485" cy="400110"/>
          </a:xfrm>
          <a:prstGeom prst="rect">
            <a:avLst/>
          </a:prstGeom>
          <a:noFill/>
        </p:spPr>
        <p:txBody>
          <a:bodyPr wrap="square" rtlCol="0">
            <a:spAutoFit/>
          </a:bodyPr>
          <a:lstStyle/>
          <a:p>
            <a:pPr marL="285750" indent="-285750">
              <a:buFont typeface="Arial" panose="020B0604020202020204" pitchFamily="34" charset="0"/>
              <a:buChar char="•"/>
            </a:pPr>
            <a:r>
              <a:rPr lang="en-US" sz="2000" b="1" dirty="0">
                <a:latin typeface="Amasis MT Pro Black" panose="02040A04050005020304" pitchFamily="18" charset="0"/>
              </a:rPr>
              <a:t>KAGGLE</a:t>
            </a:r>
            <a:endParaRPr lang="en-US" b="1" dirty="0">
              <a:latin typeface="Amasis MT Pro Black" panose="02040A04050005020304" pitchFamily="18" charset="0"/>
            </a:endParaRPr>
          </a:p>
        </p:txBody>
      </p:sp>
    </p:spTree>
    <p:extLst>
      <p:ext uri="{BB962C8B-B14F-4D97-AF65-F5344CB8AC3E}">
        <p14:creationId xmlns:p14="http://schemas.microsoft.com/office/powerpoint/2010/main" val="738980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8DFAF9-B167-436E-89D1-4B7066EA3922}"/>
              </a:ext>
            </a:extLst>
          </p:cNvPr>
          <p:cNvSpPr>
            <a:spLocks noGrp="1"/>
          </p:cNvSpPr>
          <p:nvPr>
            <p:ph type="ctrTitle"/>
          </p:nvPr>
        </p:nvSpPr>
        <p:spPr>
          <a:xfrm>
            <a:off x="929154" y="987237"/>
            <a:ext cx="4506259" cy="2976491"/>
          </a:xfrm>
        </p:spPr>
        <p:txBody>
          <a:bodyPr/>
          <a:lstStyle/>
          <a:p>
            <a:r>
              <a:rPr lang="en-US" dirty="0"/>
              <a:t>Question #1</a:t>
            </a:r>
          </a:p>
        </p:txBody>
      </p:sp>
      <p:sp>
        <p:nvSpPr>
          <p:cNvPr id="10" name="Subtitle 9">
            <a:extLst>
              <a:ext uri="{FF2B5EF4-FFF2-40B4-BE49-F238E27FC236}">
                <a16:creationId xmlns:a16="http://schemas.microsoft.com/office/drawing/2014/main" id="{25DEB519-11FF-4424-9BF3-B1EDC0F57D63}"/>
              </a:ext>
            </a:extLst>
          </p:cNvPr>
          <p:cNvSpPr>
            <a:spLocks noGrp="1"/>
          </p:cNvSpPr>
          <p:nvPr>
            <p:ph type="subTitle" idx="1"/>
          </p:nvPr>
        </p:nvSpPr>
        <p:spPr>
          <a:xfrm>
            <a:off x="929154" y="4393824"/>
            <a:ext cx="5027763" cy="1597145"/>
          </a:xfrm>
        </p:spPr>
        <p:txBody>
          <a:bodyPr/>
          <a:lstStyle/>
          <a:p>
            <a:r>
              <a:rPr lang="en-US" sz="2400" dirty="0"/>
              <a:t>What are the three most popular genres of music in 2022?</a:t>
            </a:r>
          </a:p>
          <a:p>
            <a:endParaRPr lang="en-US" dirty="0"/>
          </a:p>
        </p:txBody>
      </p:sp>
      <p:pic>
        <p:nvPicPr>
          <p:cNvPr id="14" name="Picture Placeholder 13" descr="A picture containing a dj deck with levers">
            <a:extLst>
              <a:ext uri="{FF2B5EF4-FFF2-40B4-BE49-F238E27FC236}">
                <a16:creationId xmlns:a16="http://schemas.microsoft.com/office/drawing/2014/main" id="{D3212BBA-7AB4-4A90-93F9-1B40576326A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931152" y="627063"/>
            <a:ext cx="4195763" cy="2674937"/>
          </a:xfrm>
        </p:spPr>
      </p:pic>
      <p:pic>
        <p:nvPicPr>
          <p:cNvPr id="16" name="Picture Placeholder 15" descr="Close-up of a DJ Deck">
            <a:extLst>
              <a:ext uri="{FF2B5EF4-FFF2-40B4-BE49-F238E27FC236}">
                <a16:creationId xmlns:a16="http://schemas.microsoft.com/office/drawing/2014/main" id="{9AA84949-1394-42B3-8A1F-D93B0A3C055D}"/>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6931152" y="3621024"/>
            <a:ext cx="4195763" cy="2674937"/>
          </a:xfrm>
        </p:spPr>
      </p:pic>
      <p:sp>
        <p:nvSpPr>
          <p:cNvPr id="6" name="Date Placeholder 5">
            <a:extLst>
              <a:ext uri="{FF2B5EF4-FFF2-40B4-BE49-F238E27FC236}">
                <a16:creationId xmlns:a16="http://schemas.microsoft.com/office/drawing/2014/main" id="{432A381B-EC49-4FA8-B4CB-033658FD3715}"/>
              </a:ext>
            </a:extLst>
          </p:cNvPr>
          <p:cNvSpPr>
            <a:spLocks noGrp="1"/>
          </p:cNvSpPr>
          <p:nvPr>
            <p:ph type="dt" sz="half" idx="10"/>
          </p:nvPr>
        </p:nvSpPr>
        <p:spPr/>
        <p:txBody>
          <a:bodyPr/>
          <a:lstStyle/>
          <a:p>
            <a:r>
              <a:rPr lang="en-US" dirty="0"/>
              <a:t>Tuesday, June 20, 2023</a:t>
            </a:r>
          </a:p>
        </p:txBody>
      </p:sp>
      <p:sp>
        <p:nvSpPr>
          <p:cNvPr id="8" name="Slide Number Placeholder 7">
            <a:extLst>
              <a:ext uri="{FF2B5EF4-FFF2-40B4-BE49-F238E27FC236}">
                <a16:creationId xmlns:a16="http://schemas.microsoft.com/office/drawing/2014/main" id="{E4FB7EA2-5848-4DB6-828C-99DA351EE284}"/>
              </a:ext>
            </a:extLst>
          </p:cNvPr>
          <p:cNvSpPr>
            <a:spLocks noGrp="1"/>
          </p:cNvSpPr>
          <p:nvPr>
            <p:ph type="sldNum" sz="quarter" idx="12"/>
          </p:nvPr>
        </p:nvSpPr>
        <p:spPr/>
        <p:txBody>
          <a:bodyPr/>
          <a:lstStyle/>
          <a:p>
            <a:fld id="{C01389E6-C847-4AD0-B56D-D205B2EAB1EE}" type="slidenum">
              <a:rPr lang="en-US" smtClean="0"/>
              <a:t>4</a:t>
            </a:fld>
            <a:endParaRPr lang="en-US" dirty="0"/>
          </a:p>
        </p:txBody>
      </p:sp>
    </p:spTree>
    <p:extLst>
      <p:ext uri="{BB962C8B-B14F-4D97-AF65-F5344CB8AC3E}">
        <p14:creationId xmlns:p14="http://schemas.microsoft.com/office/powerpoint/2010/main" val="715360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8727B81-0B8B-4365-8134-80651A12C730}"/>
              </a:ext>
            </a:extLst>
          </p:cNvPr>
          <p:cNvSpPr>
            <a:spLocks noGrp="1"/>
          </p:cNvSpPr>
          <p:nvPr>
            <p:ph type="title"/>
          </p:nvPr>
        </p:nvSpPr>
        <p:spPr>
          <a:xfrm>
            <a:off x="474243" y="681317"/>
            <a:ext cx="3236613" cy="3406187"/>
          </a:xfrm>
        </p:spPr>
        <p:txBody>
          <a:bodyPr vert="horz" lIns="0" tIns="0" rIns="0" bIns="0" rtlCol="0" anchor="b">
            <a:normAutofit/>
          </a:bodyPr>
          <a:lstStyle/>
          <a:p>
            <a:pPr algn="r"/>
            <a:r>
              <a:rPr lang="en-US" sz="3200" spc="750"/>
              <a:t>Most popular genres</a:t>
            </a:r>
          </a:p>
        </p:txBody>
      </p:sp>
      <p:sp>
        <p:nvSpPr>
          <p:cNvPr id="5" name="Date Placeholder 4">
            <a:extLst>
              <a:ext uri="{FF2B5EF4-FFF2-40B4-BE49-F238E27FC236}">
                <a16:creationId xmlns:a16="http://schemas.microsoft.com/office/drawing/2014/main" id="{822B97E7-EFA7-4FCE-85AE-3715915092B9}"/>
              </a:ext>
            </a:extLst>
          </p:cNvPr>
          <p:cNvSpPr>
            <a:spLocks noGrp="1"/>
          </p:cNvSpPr>
          <p:nvPr>
            <p:ph type="dt" sz="half" idx="10"/>
          </p:nvPr>
        </p:nvSpPr>
        <p:spPr>
          <a:xfrm>
            <a:off x="7909560" y="6409944"/>
            <a:ext cx="3703320" cy="448056"/>
          </a:xfrm>
        </p:spPr>
        <p:txBody>
          <a:bodyPr vert="horz" lIns="91440" tIns="45720" rIns="91440" bIns="45720" rtlCol="0" anchor="ctr">
            <a:normAutofit/>
          </a:bodyPr>
          <a:lstStyle/>
          <a:p>
            <a:pPr>
              <a:spcAft>
                <a:spcPts val="600"/>
              </a:spcAft>
            </a:pPr>
            <a:r>
              <a:rPr lang="en-US">
                <a:solidFill>
                  <a:schemeClr val="tx1"/>
                </a:solidFill>
              </a:rPr>
              <a:t>Tuesday, June 20, 2023</a:t>
            </a:r>
          </a:p>
        </p:txBody>
      </p:sp>
      <p:sp>
        <p:nvSpPr>
          <p:cNvPr id="6" name="Slide Number Placeholder 5">
            <a:extLst>
              <a:ext uri="{FF2B5EF4-FFF2-40B4-BE49-F238E27FC236}">
                <a16:creationId xmlns:a16="http://schemas.microsoft.com/office/drawing/2014/main" id="{1BFDF3FA-E37C-4F01-AB1A-E1179A1A74A2}"/>
              </a:ext>
            </a:extLst>
          </p:cNvPr>
          <p:cNvSpPr>
            <a:spLocks noGrp="1"/>
          </p:cNvSpPr>
          <p:nvPr>
            <p:ph type="sldNum" sz="quarter" idx="12"/>
          </p:nvPr>
        </p:nvSpPr>
        <p:spPr>
          <a:xfrm>
            <a:off x="11667744" y="6409944"/>
            <a:ext cx="438912" cy="448056"/>
          </a:xfrm>
        </p:spPr>
        <p:txBody>
          <a:bodyPr vert="horz" lIns="91440" tIns="45720" rIns="91440" bIns="45720" rtlCol="0" anchor="ctr">
            <a:normAutofit/>
          </a:bodyPr>
          <a:lstStyle/>
          <a:p>
            <a:pPr>
              <a:spcAft>
                <a:spcPts val="600"/>
              </a:spcAft>
            </a:pPr>
            <a:fld id="{C01389E6-C847-4AD0-B56D-D205B2EAB1EE}" type="slidenum">
              <a:rPr lang="en-US">
                <a:solidFill>
                  <a:schemeClr val="tx1"/>
                </a:solidFill>
              </a:rPr>
              <a:pPr>
                <a:spcAft>
                  <a:spcPts val="600"/>
                </a:spcAft>
              </a:pPr>
              <a:t>5</a:t>
            </a:fld>
            <a:endParaRPr lang="en-US">
              <a:solidFill>
                <a:schemeClr val="tx1"/>
              </a:solidFill>
            </a:endParaRPr>
          </a:p>
        </p:txBody>
      </p:sp>
      <p:graphicFrame>
        <p:nvGraphicFramePr>
          <p:cNvPr id="8" name="Chart 7">
            <a:extLst>
              <a:ext uri="{FF2B5EF4-FFF2-40B4-BE49-F238E27FC236}">
                <a16:creationId xmlns:a16="http://schemas.microsoft.com/office/drawing/2014/main" id="{30FF9705-08B9-D785-035F-40FF33F263EA}"/>
              </a:ext>
            </a:extLst>
          </p:cNvPr>
          <p:cNvGraphicFramePr>
            <a:graphicFrameLocks/>
          </p:cNvGraphicFramePr>
          <p:nvPr>
            <p:extLst>
              <p:ext uri="{D42A27DB-BD31-4B8C-83A1-F6EECF244321}">
                <p14:modId xmlns:p14="http://schemas.microsoft.com/office/powerpoint/2010/main" val="1967693774"/>
              </p:ext>
            </p:extLst>
          </p:nvPr>
        </p:nvGraphicFramePr>
        <p:xfrm>
          <a:off x="4503619" y="457200"/>
          <a:ext cx="7214138" cy="595111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53327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1" name="Rectangle 50">
            <a:extLst>
              <a:ext uri="{FF2B5EF4-FFF2-40B4-BE49-F238E27FC236}">
                <a16:creationId xmlns:a16="http://schemas.microsoft.com/office/drawing/2014/main" id="{BB02F283-AD3D-43EB-8EB3-EEABE7B68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87267ACD-C9FA-48F7-BA90-C05046F4E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274922"/>
            <a:ext cx="12198726" cy="1606049"/>
          </a:xfrm>
          <a:prstGeom prst="rect">
            <a:avLst/>
          </a:prstGeom>
          <a:gradFill>
            <a:gsLst>
              <a:gs pos="0">
                <a:schemeClr val="accent5">
                  <a:alpha val="83000"/>
                </a:schemeClr>
              </a:gs>
              <a:gs pos="100000">
                <a:schemeClr val="accent4">
                  <a:alpha val="74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53E17AA8-C417-4F74-9F1B-EAD82A19B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270744" y="1998314"/>
            <a:ext cx="1605188" cy="8160125"/>
          </a:xfrm>
          <a:prstGeom prst="rect">
            <a:avLst/>
          </a:prstGeom>
          <a:gradFill>
            <a:gsLst>
              <a:gs pos="5000">
                <a:schemeClr val="accent2">
                  <a:alpha val="68000"/>
                </a:schemeClr>
              </a:gs>
              <a:gs pos="100000">
                <a:schemeClr val="accent5">
                  <a:alpha val="43000"/>
                </a:schemeClr>
              </a:gs>
            </a:gsLst>
            <a:lin ang="9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D79F9CB9-0076-49F5-845A-C97CCFC163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742413" y="2532510"/>
            <a:ext cx="1605189" cy="7090015"/>
          </a:xfrm>
          <a:prstGeom prst="rect">
            <a:avLst/>
          </a:prstGeom>
          <a:gradFill>
            <a:gsLst>
              <a:gs pos="42000">
                <a:schemeClr val="accent4">
                  <a:alpha val="0"/>
                </a:schemeClr>
              </a:gs>
              <a:gs pos="99000">
                <a:schemeClr val="accent6">
                  <a:alpha val="4800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a:extLst>
              <a:ext uri="{FF2B5EF4-FFF2-40B4-BE49-F238E27FC236}">
                <a16:creationId xmlns:a16="http://schemas.microsoft.com/office/drawing/2014/main" id="{0567348B-D4F9-4978-8FB4-D4031CD13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30450" y="5273748"/>
            <a:ext cx="7275001" cy="1150514"/>
          </a:xfrm>
          <a:prstGeom prst="rect">
            <a:avLst/>
          </a:prstGeom>
          <a:gradFill>
            <a:gsLst>
              <a:gs pos="0">
                <a:schemeClr val="accent5">
                  <a:alpha val="37000"/>
                </a:schemeClr>
              </a:gs>
              <a:gs pos="56000">
                <a:schemeClr val="accent5">
                  <a:alpha val="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727B81-0B8B-4365-8134-80651A12C730}"/>
              </a:ext>
            </a:extLst>
          </p:cNvPr>
          <p:cNvSpPr>
            <a:spLocks noGrp="1"/>
          </p:cNvSpPr>
          <p:nvPr>
            <p:ph type="title"/>
          </p:nvPr>
        </p:nvSpPr>
        <p:spPr>
          <a:xfrm>
            <a:off x="667569" y="5553718"/>
            <a:ext cx="7203004" cy="1054645"/>
          </a:xfrm>
        </p:spPr>
        <p:txBody>
          <a:bodyPr vert="horz" lIns="0" tIns="0" rIns="0" bIns="0" rtlCol="0" anchor="ctr">
            <a:normAutofit/>
          </a:bodyPr>
          <a:lstStyle/>
          <a:p>
            <a:r>
              <a:rPr lang="en-US" sz="3200" spc="750"/>
              <a:t>Most popular genres</a:t>
            </a:r>
          </a:p>
        </p:txBody>
      </p:sp>
      <p:sp>
        <p:nvSpPr>
          <p:cNvPr id="5" name="Date Placeholder 4">
            <a:extLst>
              <a:ext uri="{FF2B5EF4-FFF2-40B4-BE49-F238E27FC236}">
                <a16:creationId xmlns:a16="http://schemas.microsoft.com/office/drawing/2014/main" id="{822B97E7-EFA7-4FCE-85AE-3715915092B9}"/>
              </a:ext>
            </a:extLst>
          </p:cNvPr>
          <p:cNvSpPr>
            <a:spLocks noGrp="1"/>
          </p:cNvSpPr>
          <p:nvPr>
            <p:ph type="dt" sz="half" idx="10"/>
          </p:nvPr>
        </p:nvSpPr>
        <p:spPr>
          <a:xfrm>
            <a:off x="7909560" y="6409944"/>
            <a:ext cx="3703320" cy="448056"/>
          </a:xfrm>
        </p:spPr>
        <p:txBody>
          <a:bodyPr vert="horz" lIns="91440" tIns="45720" rIns="91440" bIns="45720" rtlCol="0" anchor="ctr">
            <a:normAutofit/>
          </a:bodyPr>
          <a:lstStyle/>
          <a:p>
            <a:pPr>
              <a:spcAft>
                <a:spcPts val="600"/>
              </a:spcAft>
            </a:pPr>
            <a:r>
              <a:rPr lang="en-US">
                <a:solidFill>
                  <a:schemeClr val="bg1"/>
                </a:solidFill>
              </a:rPr>
              <a:t>Tuesday, June 20, 2023</a:t>
            </a:r>
          </a:p>
        </p:txBody>
      </p:sp>
      <p:sp>
        <p:nvSpPr>
          <p:cNvPr id="6" name="Slide Number Placeholder 5">
            <a:extLst>
              <a:ext uri="{FF2B5EF4-FFF2-40B4-BE49-F238E27FC236}">
                <a16:creationId xmlns:a16="http://schemas.microsoft.com/office/drawing/2014/main" id="{1BFDF3FA-E37C-4F01-AB1A-E1179A1A74A2}"/>
              </a:ext>
            </a:extLst>
          </p:cNvPr>
          <p:cNvSpPr>
            <a:spLocks noGrp="1"/>
          </p:cNvSpPr>
          <p:nvPr>
            <p:ph type="sldNum" sz="quarter" idx="12"/>
          </p:nvPr>
        </p:nvSpPr>
        <p:spPr>
          <a:xfrm>
            <a:off x="11667744" y="6409944"/>
            <a:ext cx="438912" cy="448056"/>
          </a:xfrm>
        </p:spPr>
        <p:txBody>
          <a:bodyPr vert="horz" lIns="91440" tIns="45720" rIns="91440" bIns="45720" rtlCol="0" anchor="ctr">
            <a:normAutofit/>
          </a:bodyPr>
          <a:lstStyle/>
          <a:p>
            <a:pPr>
              <a:spcAft>
                <a:spcPts val="600"/>
              </a:spcAft>
            </a:pPr>
            <a:fld id="{C01389E6-C847-4AD0-B56D-D205B2EAB1EE}" type="slidenum">
              <a:rPr lang="en-US">
                <a:solidFill>
                  <a:schemeClr val="bg1"/>
                </a:solidFill>
              </a:rPr>
              <a:pPr>
                <a:spcAft>
                  <a:spcPts val="600"/>
                </a:spcAft>
              </a:pPr>
              <a:t>6</a:t>
            </a:fld>
            <a:endParaRPr lang="en-US">
              <a:solidFill>
                <a:schemeClr val="bg1"/>
              </a:solidFill>
            </a:endParaRPr>
          </a:p>
        </p:txBody>
      </p:sp>
      <p:graphicFrame>
        <p:nvGraphicFramePr>
          <p:cNvPr id="3" name="Chart 2">
            <a:extLst>
              <a:ext uri="{FF2B5EF4-FFF2-40B4-BE49-F238E27FC236}">
                <a16:creationId xmlns:a16="http://schemas.microsoft.com/office/drawing/2014/main" id="{9D35F8CE-6034-42F0-556B-AD3BDC403B56}"/>
              </a:ext>
            </a:extLst>
          </p:cNvPr>
          <p:cNvGraphicFramePr>
            <a:graphicFrameLocks/>
          </p:cNvGraphicFramePr>
          <p:nvPr>
            <p:extLst>
              <p:ext uri="{D42A27DB-BD31-4B8C-83A1-F6EECF244321}">
                <p14:modId xmlns:p14="http://schemas.microsoft.com/office/powerpoint/2010/main" val="506033723"/>
              </p:ext>
            </p:extLst>
          </p:nvPr>
        </p:nvGraphicFramePr>
        <p:xfrm>
          <a:off x="463925" y="457200"/>
          <a:ext cx="11270875" cy="440764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28620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6">
            <a:extLst>
              <a:ext uri="{FF2B5EF4-FFF2-40B4-BE49-F238E27FC236}">
                <a16:creationId xmlns:a16="http://schemas.microsoft.com/office/drawing/2014/main" id="{1DBC8414-BE7E-4B6C-A114-B2C3795C8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153806" y="1153804"/>
            <a:ext cx="6346209" cy="4038601"/>
          </a:xfrm>
          <a:prstGeom prst="rect">
            <a:avLst/>
          </a:prstGeom>
          <a:gradFill>
            <a:gsLst>
              <a:gs pos="0">
                <a:schemeClr val="accent5">
                  <a:lumMod val="60000"/>
                  <a:lumOff val="40000"/>
                  <a:alpha val="0"/>
                </a:schemeClr>
              </a:gs>
              <a:gs pos="99000">
                <a:schemeClr val="accent2">
                  <a:alpha val="92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59574" y="3578975"/>
            <a:ext cx="2502407" cy="4055644"/>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DE6E822A-8BCF-432C-83E6-BBE821476C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13000">
                <a:schemeClr val="accent4">
                  <a:lumMod val="20000"/>
                  <a:lumOff val="80000"/>
                  <a:alpha val="200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8727B81-0B8B-4365-8134-80651A12C730}"/>
              </a:ext>
            </a:extLst>
          </p:cNvPr>
          <p:cNvSpPr>
            <a:spLocks noGrp="1"/>
          </p:cNvSpPr>
          <p:nvPr>
            <p:ph type="title"/>
          </p:nvPr>
        </p:nvSpPr>
        <p:spPr>
          <a:xfrm>
            <a:off x="474243" y="681317"/>
            <a:ext cx="3236613" cy="3406187"/>
          </a:xfrm>
        </p:spPr>
        <p:txBody>
          <a:bodyPr vert="horz" lIns="0" tIns="0" rIns="0" bIns="0" rtlCol="0" anchor="b">
            <a:normAutofit/>
          </a:bodyPr>
          <a:lstStyle/>
          <a:p>
            <a:pPr algn="r"/>
            <a:r>
              <a:rPr lang="en-US" sz="3200" spc="750"/>
              <a:t>Most popular genres</a:t>
            </a:r>
          </a:p>
        </p:txBody>
      </p:sp>
      <p:sp>
        <p:nvSpPr>
          <p:cNvPr id="5" name="Date Placeholder 4">
            <a:extLst>
              <a:ext uri="{FF2B5EF4-FFF2-40B4-BE49-F238E27FC236}">
                <a16:creationId xmlns:a16="http://schemas.microsoft.com/office/drawing/2014/main" id="{822B97E7-EFA7-4FCE-85AE-3715915092B9}"/>
              </a:ext>
            </a:extLst>
          </p:cNvPr>
          <p:cNvSpPr>
            <a:spLocks noGrp="1"/>
          </p:cNvSpPr>
          <p:nvPr>
            <p:ph type="dt" sz="half" idx="10"/>
          </p:nvPr>
        </p:nvSpPr>
        <p:spPr>
          <a:xfrm>
            <a:off x="7909560" y="6409944"/>
            <a:ext cx="3703320" cy="448056"/>
          </a:xfrm>
        </p:spPr>
        <p:txBody>
          <a:bodyPr vert="horz" lIns="91440" tIns="45720" rIns="91440" bIns="45720" rtlCol="0" anchor="ctr">
            <a:normAutofit/>
          </a:bodyPr>
          <a:lstStyle/>
          <a:p>
            <a:pPr>
              <a:spcAft>
                <a:spcPts val="600"/>
              </a:spcAft>
            </a:pPr>
            <a:r>
              <a:rPr lang="en-US">
                <a:solidFill>
                  <a:schemeClr val="tx1"/>
                </a:solidFill>
              </a:rPr>
              <a:t>Tuesday, June 20, 2023</a:t>
            </a:r>
          </a:p>
        </p:txBody>
      </p:sp>
      <p:sp>
        <p:nvSpPr>
          <p:cNvPr id="6" name="Slide Number Placeholder 5">
            <a:extLst>
              <a:ext uri="{FF2B5EF4-FFF2-40B4-BE49-F238E27FC236}">
                <a16:creationId xmlns:a16="http://schemas.microsoft.com/office/drawing/2014/main" id="{1BFDF3FA-E37C-4F01-AB1A-E1179A1A74A2}"/>
              </a:ext>
            </a:extLst>
          </p:cNvPr>
          <p:cNvSpPr>
            <a:spLocks noGrp="1"/>
          </p:cNvSpPr>
          <p:nvPr>
            <p:ph type="sldNum" sz="quarter" idx="12"/>
          </p:nvPr>
        </p:nvSpPr>
        <p:spPr>
          <a:xfrm>
            <a:off x="11667744" y="6409944"/>
            <a:ext cx="438912" cy="448056"/>
          </a:xfrm>
        </p:spPr>
        <p:txBody>
          <a:bodyPr vert="horz" lIns="91440" tIns="45720" rIns="91440" bIns="45720" rtlCol="0" anchor="ctr">
            <a:normAutofit/>
          </a:bodyPr>
          <a:lstStyle/>
          <a:p>
            <a:pPr>
              <a:spcAft>
                <a:spcPts val="600"/>
              </a:spcAft>
            </a:pPr>
            <a:fld id="{C01389E6-C847-4AD0-B56D-D205B2EAB1EE}" type="slidenum">
              <a:rPr lang="en-US">
                <a:solidFill>
                  <a:schemeClr val="tx1"/>
                </a:solidFill>
              </a:rPr>
              <a:pPr>
                <a:spcAft>
                  <a:spcPts val="600"/>
                </a:spcAft>
              </a:pPr>
              <a:t>7</a:t>
            </a:fld>
            <a:endParaRPr lang="en-US">
              <a:solidFill>
                <a:schemeClr val="tx1"/>
              </a:solidFill>
            </a:endParaRPr>
          </a:p>
        </p:txBody>
      </p:sp>
      <p:sp>
        <p:nvSpPr>
          <p:cNvPr id="3" name="TextBox 2">
            <a:extLst>
              <a:ext uri="{FF2B5EF4-FFF2-40B4-BE49-F238E27FC236}">
                <a16:creationId xmlns:a16="http://schemas.microsoft.com/office/drawing/2014/main" id="{3C409F58-95D5-EA75-0C47-F3CAB320D33D}"/>
              </a:ext>
            </a:extLst>
          </p:cNvPr>
          <p:cNvSpPr txBox="1"/>
          <p:nvPr/>
        </p:nvSpPr>
        <p:spPr>
          <a:xfrm>
            <a:off x="4974085" y="1784245"/>
            <a:ext cx="5506345" cy="1815882"/>
          </a:xfrm>
          <a:prstGeom prst="rect">
            <a:avLst/>
          </a:prstGeom>
          <a:noFill/>
          <a:effectLst>
            <a:glow rad="139700">
              <a:schemeClr val="accent2">
                <a:satMod val="175000"/>
                <a:alpha val="40000"/>
              </a:schemeClr>
            </a:glow>
          </a:effectLst>
        </p:spPr>
        <p:txBody>
          <a:bodyPr wrap="square" rtlCol="0">
            <a:spAutoFit/>
          </a:bodyPr>
          <a:lstStyle/>
          <a:p>
            <a:r>
              <a:rPr lang="en-US" sz="2800" dirty="0"/>
              <a:t>#1: Other</a:t>
            </a:r>
          </a:p>
          <a:p>
            <a:r>
              <a:rPr lang="en-US" sz="2800" dirty="0"/>
              <a:t>#2: Dance/Electronica</a:t>
            </a:r>
          </a:p>
          <a:p>
            <a:r>
              <a:rPr lang="en-US" sz="2800" dirty="0"/>
              <a:t>#3: Rock/Alternative</a:t>
            </a:r>
          </a:p>
          <a:p>
            <a:r>
              <a:rPr lang="en-US" sz="2800" dirty="0"/>
              <a:t>#4: TIE: Urban &amp; Religious</a:t>
            </a:r>
          </a:p>
        </p:txBody>
      </p:sp>
      <p:sp>
        <p:nvSpPr>
          <p:cNvPr id="4" name="TextBox 3">
            <a:extLst>
              <a:ext uri="{FF2B5EF4-FFF2-40B4-BE49-F238E27FC236}">
                <a16:creationId xmlns:a16="http://schemas.microsoft.com/office/drawing/2014/main" id="{78130A70-622A-B7C4-DF34-8AF64BED1163}"/>
              </a:ext>
            </a:extLst>
          </p:cNvPr>
          <p:cNvSpPr txBox="1"/>
          <p:nvPr/>
        </p:nvSpPr>
        <p:spPr>
          <a:xfrm>
            <a:off x="4974086" y="701952"/>
            <a:ext cx="3618490" cy="830997"/>
          </a:xfrm>
          <a:prstGeom prst="rect">
            <a:avLst/>
          </a:prstGeom>
          <a:noFill/>
        </p:spPr>
        <p:txBody>
          <a:bodyPr wrap="square" rtlCol="0">
            <a:spAutoFit/>
          </a:bodyPr>
          <a:lstStyle/>
          <a:p>
            <a:r>
              <a:rPr lang="en-US" sz="4800" b="1" dirty="0"/>
              <a:t>RANKING</a:t>
            </a:r>
            <a:endParaRPr lang="en-US" sz="4000" b="1" dirty="0"/>
          </a:p>
        </p:txBody>
      </p:sp>
    </p:spTree>
    <p:extLst>
      <p:ext uri="{BB962C8B-B14F-4D97-AF65-F5344CB8AC3E}">
        <p14:creationId xmlns:p14="http://schemas.microsoft.com/office/powerpoint/2010/main" val="2439229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8DFAF9-B167-436E-89D1-4B7066EA3922}"/>
              </a:ext>
            </a:extLst>
          </p:cNvPr>
          <p:cNvSpPr>
            <a:spLocks noGrp="1"/>
          </p:cNvSpPr>
          <p:nvPr>
            <p:ph type="ctrTitle"/>
          </p:nvPr>
        </p:nvSpPr>
        <p:spPr>
          <a:xfrm>
            <a:off x="929154" y="987237"/>
            <a:ext cx="4506259" cy="2976491"/>
          </a:xfrm>
        </p:spPr>
        <p:txBody>
          <a:bodyPr/>
          <a:lstStyle/>
          <a:p>
            <a:r>
              <a:rPr lang="en-US" dirty="0"/>
              <a:t>Question #2</a:t>
            </a:r>
          </a:p>
        </p:txBody>
      </p:sp>
      <p:sp>
        <p:nvSpPr>
          <p:cNvPr id="10" name="Subtitle 9">
            <a:extLst>
              <a:ext uri="{FF2B5EF4-FFF2-40B4-BE49-F238E27FC236}">
                <a16:creationId xmlns:a16="http://schemas.microsoft.com/office/drawing/2014/main" id="{25DEB519-11FF-4424-9BF3-B1EDC0F57D63}"/>
              </a:ext>
            </a:extLst>
          </p:cNvPr>
          <p:cNvSpPr>
            <a:spLocks noGrp="1"/>
          </p:cNvSpPr>
          <p:nvPr>
            <p:ph type="subTitle" idx="1"/>
          </p:nvPr>
        </p:nvSpPr>
        <p:spPr>
          <a:xfrm>
            <a:off x="929154" y="4393824"/>
            <a:ext cx="5027763" cy="1597145"/>
          </a:xfrm>
        </p:spPr>
        <p:txBody>
          <a:bodyPr/>
          <a:lstStyle/>
          <a:p>
            <a:r>
              <a:rPr lang="en-US" sz="2400" dirty="0"/>
              <a:t>What artist affected each genre the most in that year?</a:t>
            </a:r>
          </a:p>
          <a:p>
            <a:endParaRPr lang="en-US" dirty="0"/>
          </a:p>
        </p:txBody>
      </p:sp>
      <p:pic>
        <p:nvPicPr>
          <p:cNvPr id="14" name="Picture Placeholder 13" descr="Silhouette of person with guitar performing on stage">
            <a:extLst>
              <a:ext uri="{FF2B5EF4-FFF2-40B4-BE49-F238E27FC236}">
                <a16:creationId xmlns:a16="http://schemas.microsoft.com/office/drawing/2014/main" id="{D3212BBA-7AB4-4A90-93F9-1B40576326AE}"/>
              </a:ext>
            </a:extLst>
          </p:cNvPr>
          <p:cNvPicPr>
            <a:picLocks noGrp="1" noChangeAspect="1"/>
          </p:cNvPicPr>
          <p:nvPr>
            <p:ph type="pic" sz="quarter" idx="13"/>
          </p:nvPr>
        </p:nvPicPr>
        <p:blipFill>
          <a:blip r:embed="rId2"/>
          <a:srcRect/>
          <a:stretch/>
        </p:blipFill>
        <p:spPr>
          <a:xfrm>
            <a:off x="6931152" y="627063"/>
            <a:ext cx="4195763" cy="2674937"/>
          </a:xfrm>
        </p:spPr>
      </p:pic>
      <p:pic>
        <p:nvPicPr>
          <p:cNvPr id="16" name="Picture Placeholder 15" descr="DJ under green light">
            <a:extLst>
              <a:ext uri="{FF2B5EF4-FFF2-40B4-BE49-F238E27FC236}">
                <a16:creationId xmlns:a16="http://schemas.microsoft.com/office/drawing/2014/main" id="{9AA84949-1394-42B3-8A1F-D93B0A3C055D}"/>
              </a:ext>
            </a:extLst>
          </p:cNvPr>
          <p:cNvPicPr>
            <a:picLocks noGrp="1" noChangeAspect="1"/>
          </p:cNvPicPr>
          <p:nvPr>
            <p:ph type="pic" sz="quarter" idx="14"/>
          </p:nvPr>
        </p:nvPicPr>
        <p:blipFill>
          <a:blip r:embed="rId3"/>
          <a:srcRect/>
          <a:stretch/>
        </p:blipFill>
        <p:spPr>
          <a:xfrm>
            <a:off x="6931152" y="3621024"/>
            <a:ext cx="4195763" cy="2674937"/>
          </a:xfrm>
        </p:spPr>
      </p:pic>
      <p:sp>
        <p:nvSpPr>
          <p:cNvPr id="6" name="Date Placeholder 5">
            <a:extLst>
              <a:ext uri="{FF2B5EF4-FFF2-40B4-BE49-F238E27FC236}">
                <a16:creationId xmlns:a16="http://schemas.microsoft.com/office/drawing/2014/main" id="{432A381B-EC49-4FA8-B4CB-033658FD3715}"/>
              </a:ext>
            </a:extLst>
          </p:cNvPr>
          <p:cNvSpPr>
            <a:spLocks noGrp="1"/>
          </p:cNvSpPr>
          <p:nvPr>
            <p:ph type="dt" sz="half" idx="10"/>
          </p:nvPr>
        </p:nvSpPr>
        <p:spPr/>
        <p:txBody>
          <a:bodyPr/>
          <a:lstStyle/>
          <a:p>
            <a:r>
              <a:rPr lang="en-US" dirty="0"/>
              <a:t>Tuesday, June 20, 2023</a:t>
            </a:r>
          </a:p>
        </p:txBody>
      </p:sp>
      <p:sp>
        <p:nvSpPr>
          <p:cNvPr id="8" name="Slide Number Placeholder 7">
            <a:extLst>
              <a:ext uri="{FF2B5EF4-FFF2-40B4-BE49-F238E27FC236}">
                <a16:creationId xmlns:a16="http://schemas.microsoft.com/office/drawing/2014/main" id="{E4FB7EA2-5848-4DB6-828C-99DA351EE284}"/>
              </a:ext>
            </a:extLst>
          </p:cNvPr>
          <p:cNvSpPr>
            <a:spLocks noGrp="1"/>
          </p:cNvSpPr>
          <p:nvPr>
            <p:ph type="sldNum" sz="quarter" idx="12"/>
          </p:nvPr>
        </p:nvSpPr>
        <p:spPr/>
        <p:txBody>
          <a:bodyPr/>
          <a:lstStyle/>
          <a:p>
            <a:fld id="{C01389E6-C847-4AD0-B56D-D205B2EAB1EE}" type="slidenum">
              <a:rPr lang="en-US" smtClean="0"/>
              <a:t>8</a:t>
            </a:fld>
            <a:endParaRPr lang="en-US" dirty="0"/>
          </a:p>
        </p:txBody>
      </p:sp>
    </p:spTree>
    <p:extLst>
      <p:ext uri="{BB962C8B-B14F-4D97-AF65-F5344CB8AC3E}">
        <p14:creationId xmlns:p14="http://schemas.microsoft.com/office/powerpoint/2010/main" val="1673982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27B81-0B8B-4365-8134-80651A12C730}"/>
              </a:ext>
            </a:extLst>
          </p:cNvPr>
          <p:cNvSpPr>
            <a:spLocks noGrp="1"/>
          </p:cNvSpPr>
          <p:nvPr>
            <p:ph type="title"/>
          </p:nvPr>
        </p:nvSpPr>
        <p:spPr>
          <a:xfrm>
            <a:off x="1371600" y="795528"/>
            <a:ext cx="10241280" cy="1234440"/>
          </a:xfrm>
        </p:spPr>
        <p:txBody>
          <a:bodyPr/>
          <a:lstStyle/>
          <a:p>
            <a:r>
              <a:rPr lang="en-US" dirty="0"/>
              <a:t>#1 Artists in genres</a:t>
            </a:r>
          </a:p>
        </p:txBody>
      </p:sp>
      <p:graphicFrame>
        <p:nvGraphicFramePr>
          <p:cNvPr id="7" name="Content Placeholder 15" descr="Bar Chart ">
            <a:extLst>
              <a:ext uri="{FF2B5EF4-FFF2-40B4-BE49-F238E27FC236}">
                <a16:creationId xmlns:a16="http://schemas.microsoft.com/office/drawing/2014/main" id="{5274D981-B49C-4389-A6CB-924B3F0158DF}"/>
              </a:ext>
              <a:ext uri="{C183D7F6-B498-43B3-948B-1728B52AA6E4}">
                <adec:decorative xmlns:adec="http://schemas.microsoft.com/office/drawing/2017/decorative" val="0"/>
              </a:ext>
            </a:extLst>
          </p:cNvPr>
          <p:cNvGraphicFramePr>
            <a:graphicFrameLocks noGrp="1"/>
          </p:cNvGraphicFramePr>
          <p:nvPr>
            <p:ph idx="1"/>
          </p:nvPr>
        </p:nvGraphicFramePr>
        <p:xfrm>
          <a:off x="1371600" y="2603500"/>
          <a:ext cx="10190163" cy="3468688"/>
        </p:xfrm>
        <a:graphic>
          <a:graphicData uri="http://schemas.openxmlformats.org/drawingml/2006/chart">
            <c:chart xmlns:c="http://schemas.openxmlformats.org/drawingml/2006/chart" xmlns:r="http://schemas.openxmlformats.org/officeDocument/2006/relationships" r:id="rId2"/>
          </a:graphicData>
        </a:graphic>
      </p:graphicFrame>
      <p:sp>
        <p:nvSpPr>
          <p:cNvPr id="5" name="Date Placeholder 4">
            <a:extLst>
              <a:ext uri="{FF2B5EF4-FFF2-40B4-BE49-F238E27FC236}">
                <a16:creationId xmlns:a16="http://schemas.microsoft.com/office/drawing/2014/main" id="{822B97E7-EFA7-4FCE-85AE-3715915092B9}"/>
              </a:ext>
            </a:extLst>
          </p:cNvPr>
          <p:cNvSpPr>
            <a:spLocks noGrp="1"/>
          </p:cNvSpPr>
          <p:nvPr>
            <p:ph type="dt" sz="half" idx="10"/>
          </p:nvPr>
        </p:nvSpPr>
        <p:spPr>
          <a:xfrm>
            <a:off x="7909560" y="6409944"/>
            <a:ext cx="3703320" cy="448056"/>
          </a:xfrm>
        </p:spPr>
        <p:txBody>
          <a:bodyPr/>
          <a:lstStyle/>
          <a:p>
            <a:r>
              <a:rPr lang="en-US" dirty="0"/>
              <a:t>Tuesday, June 20, 2023</a:t>
            </a:r>
          </a:p>
        </p:txBody>
      </p:sp>
      <p:sp>
        <p:nvSpPr>
          <p:cNvPr id="6" name="Slide Number Placeholder 5">
            <a:extLst>
              <a:ext uri="{FF2B5EF4-FFF2-40B4-BE49-F238E27FC236}">
                <a16:creationId xmlns:a16="http://schemas.microsoft.com/office/drawing/2014/main" id="{1BFDF3FA-E37C-4F01-AB1A-E1179A1A74A2}"/>
              </a:ext>
            </a:extLst>
          </p:cNvPr>
          <p:cNvSpPr>
            <a:spLocks noGrp="1"/>
          </p:cNvSpPr>
          <p:nvPr>
            <p:ph type="sldNum" sz="quarter" idx="12"/>
          </p:nvPr>
        </p:nvSpPr>
        <p:spPr>
          <a:xfrm>
            <a:off x="11667744" y="6409944"/>
            <a:ext cx="438912" cy="448056"/>
          </a:xfrm>
        </p:spPr>
        <p:txBody>
          <a:bodyPr/>
          <a:lstStyle/>
          <a:p>
            <a:fld id="{C01389E6-C847-4AD0-B56D-D205B2EAB1EE}" type="slidenum">
              <a:rPr lang="en-US" smtClean="0"/>
              <a:pPr/>
              <a:t>9</a:t>
            </a:fld>
            <a:endParaRPr lang="en-US" dirty="0"/>
          </a:p>
        </p:txBody>
      </p:sp>
    </p:spTree>
    <p:extLst>
      <p:ext uri="{BB962C8B-B14F-4D97-AF65-F5344CB8AC3E}">
        <p14:creationId xmlns:p14="http://schemas.microsoft.com/office/powerpoint/2010/main" val="3913936095"/>
      </p:ext>
    </p:extLst>
  </p:cSld>
  <p:clrMapOvr>
    <a:masterClrMapping/>
  </p:clrMapOvr>
</p:sld>
</file>

<file path=ppt/theme/theme1.xml><?xml version="1.0" encoding="utf-8"?>
<a:theme xmlns:a="http://schemas.openxmlformats.org/drawingml/2006/main" name="GradientRiseVTI">
  <a:themeElements>
    <a:clrScheme name="GradientRise">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B9123E8-1B6B-49B5-873D-A8D01C369B6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C51EB17-D597-42E7-995C-18B75FCBF237}">
  <ds:schemaRefs>
    <ds:schemaRef ds:uri="http://schemas.microsoft.com/sharepoint/v3/contenttype/forms"/>
  </ds:schemaRefs>
</ds:datastoreItem>
</file>

<file path=customXml/itemProps3.xml><?xml version="1.0" encoding="utf-8"?>
<ds:datastoreItem xmlns:ds="http://schemas.openxmlformats.org/officeDocument/2006/customXml" ds:itemID="{61E43E0E-1DE3-4D32-85EB-739731B9E7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Gradient rise design</Template>
  <TotalTime>4145</TotalTime>
  <Words>396</Words>
  <Application>Microsoft Office PowerPoint</Application>
  <PresentationFormat>Widescreen</PresentationFormat>
  <Paragraphs>70</Paragraphs>
  <Slides>14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Amasis MT Pro Black</vt:lpstr>
      <vt:lpstr>-apple-system</vt:lpstr>
      <vt:lpstr>Arial</vt:lpstr>
      <vt:lpstr>Avenir Next LT Pro</vt:lpstr>
      <vt:lpstr>Avenir Next LT Pro Light</vt:lpstr>
      <vt:lpstr>Calibri</vt:lpstr>
      <vt:lpstr>GradientRiseVTI</vt:lpstr>
      <vt:lpstr>PowerPoint Presentation</vt:lpstr>
      <vt:lpstr>Project description</vt:lpstr>
      <vt:lpstr>Data sources used</vt:lpstr>
      <vt:lpstr>Question #1</vt:lpstr>
      <vt:lpstr>Most popular genres</vt:lpstr>
      <vt:lpstr>Most popular genres</vt:lpstr>
      <vt:lpstr>Most popular genres</vt:lpstr>
      <vt:lpstr>Question #2</vt:lpstr>
      <vt:lpstr>#1 Artists in genres</vt:lpstr>
      <vt:lpstr>Question #3</vt:lpstr>
      <vt:lpstr>Demographics impact</vt:lpstr>
      <vt:lpstr>Most popular genres</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Christina LaManna</dc:creator>
  <cp:lastModifiedBy>Christina LaManna</cp:lastModifiedBy>
  <cp:revision>14</cp:revision>
  <dcterms:created xsi:type="dcterms:W3CDTF">2023-06-12T23:42:08Z</dcterms:created>
  <dcterms:modified xsi:type="dcterms:W3CDTF">2023-06-20T17:48:50Z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